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5" r:id="rId1"/>
    <p:sldMasterId id="2147483675" r:id="rId2"/>
    <p:sldMasterId id="2147483716" r:id="rId3"/>
    <p:sldMasterId id="2147483705" r:id="rId4"/>
    <p:sldMasterId id="2147483707" r:id="rId5"/>
    <p:sldMasterId id="2147483699" r:id="rId6"/>
    <p:sldMasterId id="2147483688" r:id="rId7"/>
    <p:sldMasterId id="2147483697" r:id="rId8"/>
    <p:sldMasterId id="2147483761" r:id="rId9"/>
  </p:sldMasterIdLst>
  <p:notesMasterIdLst>
    <p:notesMasterId r:id="rId23"/>
  </p:notesMasterIdLst>
  <p:handoutMasterIdLst>
    <p:handoutMasterId r:id="rId24"/>
  </p:handoutMasterIdLst>
  <p:sldIdLst>
    <p:sldId id="293" r:id="rId10"/>
    <p:sldId id="294" r:id="rId11"/>
    <p:sldId id="306" r:id="rId12"/>
    <p:sldId id="307" r:id="rId13"/>
    <p:sldId id="310" r:id="rId14"/>
    <p:sldId id="311" r:id="rId15"/>
    <p:sldId id="312" r:id="rId16"/>
    <p:sldId id="313" r:id="rId17"/>
    <p:sldId id="314" r:id="rId18"/>
    <p:sldId id="315" r:id="rId19"/>
    <p:sldId id="316" r:id="rId20"/>
    <p:sldId id="309" r:id="rId21"/>
    <p:sldId id="292" r:id="rId2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tacey Greene" initials="" lastIdx="11" clrIdx="0"/>
  <p:cmAuthor id="1" name="Jason Rodriguez" initials="" lastIdx="0" clrIdx="1"/>
  <p:cmAuthor id="2" name="Michael Hofmann" initials="" lastIdx="2" clrIdx="2"/>
  <p:cmAuthor id="3" name="Anastasia Greene" initials="" lastIdx="2" clrIdx="3"/>
  <p:cmAuthor id="4" name="Rebecca Turner" initials="RT" lastIdx="4" clrIdx="4"/>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152A"/>
    <a:srgbClr val="A50021"/>
    <a:srgbClr val="CC3300"/>
    <a:srgbClr val="963F36"/>
    <a:srgbClr val="A0192E"/>
    <a:srgbClr val="8A00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40" autoAdjust="0"/>
    <p:restoredTop sz="99728" autoAdjust="0"/>
  </p:normalViewPr>
  <p:slideViewPr>
    <p:cSldViewPr snapToGrid="0">
      <p:cViewPr varScale="1">
        <p:scale>
          <a:sx n="66" d="100"/>
          <a:sy n="66" d="100"/>
        </p:scale>
        <p:origin x="756" y="40"/>
      </p:cViewPr>
      <p:guideLst>
        <p:guide orient="horz" pos="2160"/>
        <p:guide pos="2880"/>
        <p:guide pos="3839"/>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7909B4-0034-084A-82BA-DE59354427DE}" type="datetime1">
              <a:rPr lang="en-US" smtClean="0"/>
              <a:t>11/25/2019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4A7536-799B-F143-BC53-9CC169B5E1DE}" type="slidenum">
              <a:rPr lang="en-US" smtClean="0"/>
              <a:t>‹#›</a:t>
            </a:fld>
            <a:endParaRPr lang="en-US"/>
          </a:p>
        </p:txBody>
      </p:sp>
    </p:spTree>
    <p:extLst>
      <p:ext uri="{BB962C8B-B14F-4D97-AF65-F5344CB8AC3E}">
        <p14:creationId xmlns:p14="http://schemas.microsoft.com/office/powerpoint/2010/main" val="32242475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AEE3B6-A6CF-1B42-910E-8E290E739F0F}" type="datetime1">
              <a:rPr lang="en-US" smtClean="0"/>
              <a:t>11/25/2019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961DC2-A28F-4C81-9966-8D7B3191DD23}" type="slidenum">
              <a:rPr lang="en-US" smtClean="0"/>
              <a:t>‹#›</a:t>
            </a:fld>
            <a:endParaRPr lang="en-US"/>
          </a:p>
        </p:txBody>
      </p:sp>
    </p:spTree>
    <p:extLst>
      <p:ext uri="{BB962C8B-B14F-4D97-AF65-F5344CB8AC3E}">
        <p14:creationId xmlns:p14="http://schemas.microsoft.com/office/powerpoint/2010/main" val="19044143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evens Seal">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6"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7"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8"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2" name="Group 1"/>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21" name="Rectangle 20"/>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16349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head w/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11"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5" y="1006103"/>
            <a:ext cx="9726309"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5" name="Text Placeholder 2"/>
          <p:cNvSpPr>
            <a:spLocks noGrp="1"/>
          </p:cNvSpPr>
          <p:nvPr>
            <p:ph type="body" sz="quarter" idx="16" hasCustomPrompt="1"/>
          </p:nvPr>
        </p:nvSpPr>
        <p:spPr>
          <a:xfrm>
            <a:off x="6168248"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726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head w/ No Bullets">
    <p:spTree>
      <p:nvGrpSpPr>
        <p:cNvPr id="1" name=""/>
        <p:cNvGrpSpPr/>
        <p:nvPr/>
      </p:nvGrpSpPr>
      <p:grpSpPr>
        <a:xfrm>
          <a:off x="0" y="0"/>
          <a:ext cx="0" cy="0"/>
          <a:chOff x="0" y="0"/>
          <a:chExt cx="0" cy="0"/>
        </a:xfrm>
      </p:grpSpPr>
      <p:sp>
        <p:nvSpPr>
          <p:cNvPr id="11" name="Text Placeholder 2"/>
          <p:cNvSpPr>
            <a:spLocks noGrp="1"/>
          </p:cNvSpPr>
          <p:nvPr>
            <p:ph type="body" sz="quarter" idx="12" hasCustomPrompt="1"/>
          </p:nvPr>
        </p:nvSpPr>
        <p:spPr>
          <a:xfrm>
            <a:off x="302605" y="1709352"/>
            <a:ext cx="11585731"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3"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4" name="Slide Number Placeholder 3"/>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2172887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head w/ No Bullets 2 col">
    <p:spTree>
      <p:nvGrpSpPr>
        <p:cNvPr id="1" name=""/>
        <p:cNvGrpSpPr/>
        <p:nvPr/>
      </p:nvGrpSpPr>
      <p:grpSpPr>
        <a:xfrm>
          <a:off x="0" y="0"/>
          <a:ext cx="0" cy="0"/>
          <a:chOff x="0" y="0"/>
          <a:chExt cx="0" cy="0"/>
        </a:xfrm>
      </p:grpSpPr>
      <p:sp>
        <p:nvSpPr>
          <p:cNvPr id="2" name="Slide Number Placeholder 1"/>
          <p:cNvSpPr>
            <a:spLocks noGrp="1"/>
          </p:cNvSpPr>
          <p:nvPr>
            <p:ph type="sldNum" sz="quarter" idx="15"/>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ext Placeholder 2"/>
          <p:cNvSpPr>
            <a:spLocks noGrp="1"/>
          </p:cNvSpPr>
          <p:nvPr>
            <p:ph type="body" sz="quarter" idx="12" hasCustomPrompt="1"/>
          </p:nvPr>
        </p:nvSpPr>
        <p:spPr>
          <a:xfrm>
            <a:off x="302606" y="1709352"/>
            <a:ext cx="5617943"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10"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2" name="Text Placeholder 4"/>
          <p:cNvSpPr>
            <a:spLocks noGrp="1"/>
          </p:cNvSpPr>
          <p:nvPr>
            <p:ph type="body" sz="quarter" idx="13" hasCustomPrompt="1"/>
          </p:nvPr>
        </p:nvSpPr>
        <p:spPr>
          <a:xfrm>
            <a:off x="302605" y="1006103"/>
            <a:ext cx="11585731"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14" name="Text Placeholder 2"/>
          <p:cNvSpPr>
            <a:spLocks noGrp="1"/>
          </p:cNvSpPr>
          <p:nvPr>
            <p:ph type="body" sz="quarter" idx="16" hasCustomPrompt="1"/>
          </p:nvPr>
        </p:nvSpPr>
        <p:spPr>
          <a:xfrm>
            <a:off x="6159098" y="1709352"/>
            <a:ext cx="5691148" cy="4384543"/>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196921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no Subhea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5" y="1112109"/>
            <a:ext cx="11585731"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8"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Tree>
    <p:extLst>
      <p:ext uri="{BB962C8B-B14F-4D97-AF65-F5344CB8AC3E}">
        <p14:creationId xmlns:p14="http://schemas.microsoft.com/office/powerpoint/2010/main" val="3512360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ith no Subhead 2 col">
    <p:spTree>
      <p:nvGrpSpPr>
        <p:cNvPr id="1" name=""/>
        <p:cNvGrpSpPr/>
        <p:nvPr/>
      </p:nvGrpSpPr>
      <p:grpSpPr>
        <a:xfrm>
          <a:off x="0" y="0"/>
          <a:ext cx="0" cy="0"/>
          <a:chOff x="0" y="0"/>
          <a:chExt cx="0" cy="0"/>
        </a:xfrm>
      </p:grpSpPr>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6" name="Text Placeholder 2"/>
          <p:cNvSpPr>
            <a:spLocks noGrp="1"/>
          </p:cNvSpPr>
          <p:nvPr>
            <p:ph type="body" sz="quarter" idx="12" hasCustomPrompt="1"/>
          </p:nvPr>
        </p:nvSpPr>
        <p:spPr>
          <a:xfrm>
            <a:off x="302606"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2"/>
          <p:cNvSpPr>
            <a:spLocks noGrp="1"/>
          </p:cNvSpPr>
          <p:nvPr>
            <p:ph type="body" sz="quarter" idx="15" hasCustomPrompt="1"/>
          </p:nvPr>
        </p:nvSpPr>
        <p:spPr>
          <a:xfrm>
            <a:off x="6214002" y="1112109"/>
            <a:ext cx="5663697" cy="4981786"/>
          </a:xfrm>
          <a:prstGeom prst="rect">
            <a:avLst/>
          </a:prstGeom>
        </p:spPr>
        <p:txBody>
          <a:bodyPr vert="horz"/>
          <a:lstStyle>
            <a:lvl1pPr marL="0" indent="0">
              <a:spcBef>
                <a:spcPts val="0"/>
              </a:spcBef>
              <a:spcAft>
                <a:spcPts val="1200"/>
              </a:spcAft>
              <a:buFontTx/>
              <a:buNone/>
              <a:defRPr sz="1600" b="0" i="0">
                <a:latin typeface="Arial"/>
                <a:cs typeface="Arial"/>
              </a:defRPr>
            </a:lvl1pPr>
            <a:lvl2pPr marL="457200" indent="0">
              <a:spcBef>
                <a:spcPts val="0"/>
              </a:spcBef>
              <a:spcAft>
                <a:spcPts val="1200"/>
              </a:spcAft>
              <a:buFontTx/>
              <a:buNone/>
              <a:defRPr sz="1600" b="0" i="0">
                <a:latin typeface="Arial"/>
                <a:cs typeface="Arial"/>
              </a:defRPr>
            </a:lvl2pPr>
            <a:lvl3pPr marL="914400" indent="0">
              <a:spcBef>
                <a:spcPts val="0"/>
              </a:spcBef>
              <a:spcAft>
                <a:spcPts val="1200"/>
              </a:spcAft>
              <a:buFontTx/>
              <a:buNone/>
              <a:defRPr sz="1400" b="0" i="0" baseline="0">
                <a:latin typeface="Arial"/>
                <a:cs typeface="Arial"/>
              </a:defRPr>
            </a:lvl3pPr>
            <a:lvl4pPr marL="1371600" indent="0">
              <a:spcBef>
                <a:spcPts val="0"/>
              </a:spcBef>
              <a:spcAft>
                <a:spcPts val="1200"/>
              </a:spcAft>
              <a:buFontTx/>
              <a:buNone/>
              <a:defRPr sz="1200" b="0" i="0" baseline="0">
                <a:latin typeface="Arial"/>
                <a:cs typeface="Arial"/>
              </a:defRPr>
            </a:lvl4pPr>
            <a:lvl5pPr marL="1828800" indent="0">
              <a:spcBef>
                <a:spcPts val="0"/>
              </a:spcBef>
              <a:spcAft>
                <a:spcPts val="1200"/>
              </a:spcAft>
              <a:buFontTx/>
              <a:buNone/>
              <a:defRPr sz="1000" b="0" i="0">
                <a:latin typeface="Arial"/>
                <a:cs typeface="Arial"/>
              </a:defRPr>
            </a:lvl5pPr>
          </a:lstStyle>
          <a:p>
            <a:pPr lvl="0"/>
            <a:r>
              <a:rPr lang="en-US" dirty="0"/>
              <a:t>Insert Text Here</a:t>
            </a:r>
          </a:p>
        </p:txBody>
      </p:sp>
    </p:spTree>
    <p:extLst>
      <p:ext uri="{BB962C8B-B14F-4D97-AF65-F5344CB8AC3E}">
        <p14:creationId xmlns:p14="http://schemas.microsoft.com/office/powerpoint/2010/main" val="3877718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AS">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4" y="-1"/>
            <a:ext cx="9144001" cy="6858001"/>
          </a:xfrm>
          <a:prstGeom prst="rect">
            <a:avLst/>
          </a:prstGeom>
        </p:spPr>
      </p:pic>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userDrawn="1">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itle 1"/>
          <p:cNvSpPr>
            <a:spLocks noGrp="1"/>
          </p:cNvSpPr>
          <p:nvPr userDrawn="1">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9" name="Text Placeholder 4"/>
          <p:cNvSpPr>
            <a:spLocks noGrp="1"/>
          </p:cNvSpPr>
          <p:nvPr userDrawn="1">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57889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4825" y="0"/>
            <a:ext cx="9143999" cy="6858000"/>
          </a:xfrm>
          <a:prstGeom prst="rect">
            <a:avLst/>
          </a:prstGeom>
        </p:spPr>
      </p:pic>
      <p:sp>
        <p:nvSpPr>
          <p:cNvPr id="16" name="Rectangle 15"/>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userDrawn="1"/>
        </p:nvPicPr>
        <p:blipFill>
          <a:blip r:embed="rId3"/>
          <a:stretch>
            <a:fillRect/>
          </a:stretch>
        </p:blipFill>
        <p:spPr>
          <a:xfrm>
            <a:off x="8435975" y="6584950"/>
            <a:ext cx="2933700" cy="127000"/>
          </a:xfrm>
          <a:prstGeom prst="rect">
            <a:avLst/>
          </a:prstGeom>
        </p:spPr>
      </p:pic>
      <p:sp>
        <p:nvSpPr>
          <p:cNvPr id="17"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20"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18" name="Group 17"/>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827050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YC">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85465" y="0"/>
            <a:ext cx="9103360" cy="6827520"/>
          </a:xfrm>
          <a:prstGeom prst="rect">
            <a:avLst/>
          </a:prstGeom>
        </p:spPr>
      </p:pic>
      <p:sp>
        <p:nvSpPr>
          <p:cNvPr id="18" name="Rectangle 17"/>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userDrawn="1"/>
        </p:nvPicPr>
        <p:blipFill>
          <a:blip r:embed="rId3"/>
          <a:stretch>
            <a:fillRect/>
          </a:stretch>
        </p:blipFill>
        <p:spPr>
          <a:xfrm>
            <a:off x="8435975" y="6584950"/>
            <a:ext cx="2933700" cy="127000"/>
          </a:xfrm>
          <a:prstGeom prst="rect">
            <a:avLst/>
          </a:prstGeom>
        </p:spPr>
      </p:pic>
      <p:sp>
        <p:nvSpPr>
          <p:cNvPr id="12" name="Text Placeholder 2"/>
          <p:cNvSpPr>
            <a:spLocks noGrp="1"/>
          </p:cNvSpPr>
          <p:nvPr>
            <p:ph type="body" sz="quarter" idx="12" hasCustomPrompt="1"/>
          </p:nvPr>
        </p:nvSpPr>
        <p:spPr>
          <a:xfrm>
            <a:off x="302605" y="1709351"/>
            <a:ext cx="5654546" cy="4384542"/>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7"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grpSp>
        <p:nvGrpSpPr>
          <p:cNvPr id="20" name="Group 19"/>
          <p:cNvGrpSpPr/>
          <p:nvPr userDrawn="1"/>
        </p:nvGrpSpPr>
        <p:grpSpPr>
          <a:xfrm>
            <a:off x="-1" y="-8881"/>
            <a:ext cx="12188825" cy="1238113"/>
            <a:chOff x="0" y="0"/>
            <a:chExt cx="9144000" cy="928827"/>
          </a:xfrm>
        </p:grpSpPr>
        <p:cxnSp>
          <p:nvCxnSpPr>
            <p:cNvPr id="21" name="Straight Connector 2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p:nvPicPr>
          <p:blipFill rotWithShape="1">
            <a:blip r:embed="rId4"/>
            <a:srcRect t="13018" r="68665"/>
            <a:stretch/>
          </p:blipFill>
          <p:spPr>
            <a:xfrm>
              <a:off x="8323018" y="0"/>
              <a:ext cx="588774" cy="928827"/>
            </a:xfrm>
            <a:prstGeom prst="rect">
              <a:avLst/>
            </a:prstGeom>
          </p:spPr>
        </p:pic>
      </p:gr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75254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39382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6" name="Text Placeholder 17"/>
          <p:cNvSpPr>
            <a:spLocks noGrp="1"/>
          </p:cNvSpPr>
          <p:nvPr>
            <p:ph type="body" sz="quarter" idx="13" hasCustomPrompt="1"/>
          </p:nvPr>
        </p:nvSpPr>
        <p:spPr>
          <a:xfrm>
            <a:off x="214782" y="2237110"/>
            <a:ext cx="11737153" cy="1907234"/>
          </a:xfrm>
          <a:prstGeom prst="rect">
            <a:avLst/>
          </a:prstGeom>
        </p:spPr>
        <p:txBody>
          <a:bodyPr anchor="ctr"/>
          <a:lstStyle>
            <a:lvl1pPr marL="0" indent="0" algn="ctr">
              <a:lnSpc>
                <a:spcPct val="100000"/>
              </a:lnSpc>
              <a:buNone/>
              <a:defRPr sz="3000" b="1" i="0">
                <a:latin typeface="Arial"/>
                <a:cs typeface="Arial"/>
              </a:defRPr>
            </a:lvl1pPr>
          </a:lstStyle>
          <a:p>
            <a:pPr lvl="0"/>
            <a:r>
              <a:rPr lang="en-US" dirty="0">
                <a:solidFill>
                  <a:schemeClr val="tx1"/>
                </a:solidFill>
              </a:rPr>
              <a:t>Section Break Line 1</a:t>
            </a:r>
            <a:br>
              <a:rPr lang="en-US" dirty="0">
                <a:solidFill>
                  <a:schemeClr val="tx1"/>
                </a:solidFill>
              </a:rPr>
            </a:br>
            <a:r>
              <a:rPr lang="en-US" dirty="0">
                <a:solidFill>
                  <a:schemeClr val="tx1"/>
                </a:solidFill>
              </a:rPr>
              <a:t>Section Break Line 2</a:t>
            </a:r>
            <a:endParaRPr lang="en-US" dirty="0"/>
          </a:p>
        </p:txBody>
      </p:sp>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2"/>
            <a:srcRect t="13018" r="68665"/>
            <a:stretch/>
          </p:blipFill>
          <p:spPr>
            <a:xfrm>
              <a:off x="8323018" y="0"/>
              <a:ext cx="588774" cy="928827"/>
            </a:xfrm>
            <a:prstGeom prst="rect">
              <a:avLst/>
            </a:prstGeom>
          </p:spPr>
        </p:pic>
      </p:grpSp>
      <p:sp>
        <p:nvSpPr>
          <p:cNvPr id="24" name="Rectangle 23"/>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7" name="Picture 26"/>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3846683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evens Cloc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18"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9"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20"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7" name="Group 16"/>
          <p:cNvGrpSpPr/>
          <p:nvPr userDrawn="1"/>
        </p:nvGrpSpPr>
        <p:grpSpPr>
          <a:xfrm>
            <a:off x="-1" y="17762"/>
            <a:ext cx="12188825" cy="742"/>
            <a:chOff x="-1" y="1761975"/>
            <a:chExt cx="12188825" cy="742"/>
          </a:xfrm>
        </p:grpSpPr>
        <p:cxnSp>
          <p:nvCxnSpPr>
            <p:cNvPr id="21" name="Straight Connector 20"/>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21730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w/ Image">
    <p:spTree>
      <p:nvGrpSpPr>
        <p:cNvPr id="1" name=""/>
        <p:cNvGrpSpPr/>
        <p:nvPr/>
      </p:nvGrpSpPr>
      <p:grpSpPr>
        <a:xfrm>
          <a:off x="0" y="0"/>
          <a:ext cx="0" cy="0"/>
          <a:chOff x="0" y="0"/>
          <a:chExt cx="0" cy="0"/>
        </a:xfrm>
      </p:grpSpPr>
      <p:sp>
        <p:nvSpPr>
          <p:cNvPr id="14" name="Rectangle 13"/>
          <p:cNvSpPr/>
          <p:nvPr userDrawn="1"/>
        </p:nvSpPr>
        <p:spPr>
          <a:xfrm>
            <a:off x="-1" y="4919822"/>
            <a:ext cx="12188825" cy="19381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2" hasCustomPrompt="1"/>
          </p:nvPr>
        </p:nvSpPr>
        <p:spPr>
          <a:xfrm>
            <a:off x="0" y="0"/>
            <a:ext cx="12188825" cy="4895273"/>
          </a:xfrm>
          <a:prstGeom prst="rect">
            <a:avLst/>
          </a:prstGeom>
          <a:noFill/>
        </p:spPr>
        <p:txBody>
          <a:bodyPr vert="horz" anchor="ctr"/>
          <a:lstStyle>
            <a:lvl1pPr marL="0" indent="0" algn="ctr">
              <a:buNone/>
              <a:defRPr sz="1600" b="0" i="0" baseline="0">
                <a:solidFill>
                  <a:schemeClr val="tx1"/>
                </a:solidFill>
                <a:latin typeface="Arial"/>
                <a:cs typeface="Arial"/>
              </a:defRPr>
            </a:lvl1pPr>
          </a:lstStyle>
          <a:p>
            <a:r>
              <a:rPr lang="en-US" dirty="0"/>
              <a:t>Click to Insert Image</a:t>
            </a:r>
          </a:p>
        </p:txBody>
      </p:sp>
      <p:sp>
        <p:nvSpPr>
          <p:cNvPr id="6" name="Text Placeholder 17"/>
          <p:cNvSpPr>
            <a:spLocks noGrp="1"/>
          </p:cNvSpPr>
          <p:nvPr>
            <p:ph type="body" sz="quarter" idx="13" hasCustomPrompt="1"/>
          </p:nvPr>
        </p:nvSpPr>
        <p:spPr>
          <a:xfrm>
            <a:off x="214782" y="5545997"/>
            <a:ext cx="10510190" cy="717178"/>
          </a:xfrm>
          <a:prstGeom prst="rect">
            <a:avLst/>
          </a:prstGeom>
        </p:spPr>
        <p:txBody>
          <a:bodyPr anchor="t" anchorCtr="0"/>
          <a:lstStyle>
            <a:lvl1pPr marL="0" indent="0" algn="l">
              <a:lnSpc>
                <a:spcPct val="100000"/>
              </a:lnSpc>
              <a:spcBef>
                <a:spcPts val="0"/>
              </a:spcBef>
              <a:buNone/>
              <a:defRPr sz="3000" b="1" i="0">
                <a:latin typeface="Arial"/>
                <a:cs typeface="Arial"/>
              </a:defRPr>
            </a:lvl1pPr>
          </a:lstStyle>
          <a:p>
            <a:pPr lvl="0"/>
            <a:r>
              <a:rPr lang="en-US" dirty="0">
                <a:solidFill>
                  <a:schemeClr val="tx1"/>
                </a:solidFill>
              </a:rPr>
              <a:t>Section Break Line</a:t>
            </a:r>
            <a:endParaRPr lang="en-US" dirty="0"/>
          </a:p>
        </p:txBody>
      </p:sp>
      <p:grpSp>
        <p:nvGrpSpPr>
          <p:cNvPr id="8" name="Group 7"/>
          <p:cNvGrpSpPr/>
          <p:nvPr userDrawn="1"/>
        </p:nvGrpSpPr>
        <p:grpSpPr>
          <a:xfrm>
            <a:off x="-1" y="4875418"/>
            <a:ext cx="12188825" cy="1238113"/>
            <a:chOff x="0" y="6662"/>
            <a:chExt cx="9144000" cy="928827"/>
          </a:xfrm>
        </p:grpSpPr>
        <p:cxnSp>
          <p:nvCxnSpPr>
            <p:cNvPr id="11" name="Straight Connector 10"/>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rotWithShape="1">
            <a:blip r:embed="rId2"/>
            <a:srcRect t="13018" r="68665"/>
            <a:stretch/>
          </p:blipFill>
          <p:spPr>
            <a:xfrm>
              <a:off x="8323018" y="6662"/>
              <a:ext cx="588774" cy="928827"/>
            </a:xfrm>
            <a:prstGeom prst="rect">
              <a:avLst/>
            </a:prstGeom>
          </p:spPr>
        </p:pic>
      </p:grpSp>
      <p:pic>
        <p:nvPicPr>
          <p:cNvPr id="10" name="Picture 9"/>
          <p:cNvPicPr>
            <a:picLocks noChangeAspect="1"/>
          </p:cNvPicPr>
          <p:nvPr userDrawn="1"/>
        </p:nvPicPr>
        <p:blipFill>
          <a:blip r:embed="rId3"/>
          <a:stretch>
            <a:fillRect/>
          </a:stretch>
        </p:blipFill>
        <p:spPr>
          <a:xfrm>
            <a:off x="8982075" y="6584950"/>
            <a:ext cx="2933700" cy="127000"/>
          </a:xfrm>
          <a:prstGeom prst="rect">
            <a:avLst/>
          </a:prstGeom>
        </p:spPr>
      </p:pic>
    </p:spTree>
    <p:extLst>
      <p:ext uri="{BB962C8B-B14F-4D97-AF65-F5344CB8AC3E}">
        <p14:creationId xmlns:p14="http://schemas.microsoft.com/office/powerpoint/2010/main" val="444024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p:cNvSpPr>
            <a:spLocks noGrp="1"/>
          </p:cNvSpPr>
          <p:nvPr>
            <p:ph type="body" sz="quarter" idx="12" hasCustomPrompt="1"/>
          </p:nvPr>
        </p:nvSpPr>
        <p:spPr>
          <a:xfrm>
            <a:off x="991552" y="1570618"/>
            <a:ext cx="10227600" cy="3490253"/>
          </a:xfrm>
          <a:prstGeom prst="rect">
            <a:avLst/>
          </a:prstGeom>
        </p:spPr>
        <p:txBody>
          <a:bodyPr vert="horz" anchor="ctr"/>
          <a:lstStyle>
            <a:lvl1pPr marL="0" indent="0" algn="ctr">
              <a:buNone/>
              <a:defRPr sz="3600" b="0" i="1" baseline="0">
                <a:latin typeface="Times New Roman"/>
                <a:cs typeface="Times New Roman"/>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Insert Quote or Excerpt Here</a:t>
            </a:r>
          </a:p>
        </p:txBody>
      </p:sp>
      <p:sp>
        <p:nvSpPr>
          <p:cNvPr id="17" name="Text Placeholder 16"/>
          <p:cNvSpPr>
            <a:spLocks noGrp="1"/>
          </p:cNvSpPr>
          <p:nvPr>
            <p:ph type="body" sz="quarter" idx="13" hasCustomPrompt="1"/>
          </p:nvPr>
        </p:nvSpPr>
        <p:spPr>
          <a:xfrm>
            <a:off x="4412102" y="5206138"/>
            <a:ext cx="7419101" cy="897659"/>
          </a:xfrm>
          <a:prstGeom prst="rect">
            <a:avLst/>
          </a:prstGeom>
        </p:spPr>
        <p:txBody>
          <a:bodyPr vert="horz"/>
          <a:lstStyle>
            <a:lvl1pPr marL="0" indent="0" algn="r">
              <a:buNone/>
              <a:defRPr sz="1600" b="0" i="0" baseline="0">
                <a:latin typeface="Arial"/>
                <a:cs typeface="Arial"/>
              </a:defRPr>
            </a:lvl1pPr>
          </a:lstStyle>
          <a:p>
            <a:pPr lvl="0"/>
            <a:r>
              <a:rPr lang="en-US" dirty="0"/>
              <a:t>Insert Quote Attribution Here</a:t>
            </a:r>
          </a:p>
        </p:txBody>
      </p:sp>
      <p:pic>
        <p:nvPicPr>
          <p:cNvPr id="21" name="Picture 20"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721" y="1561545"/>
            <a:ext cx="743664" cy="371928"/>
          </a:xfrm>
          <a:prstGeom prst="rect">
            <a:avLst/>
          </a:prstGeom>
        </p:spPr>
      </p:pic>
      <p:pic>
        <p:nvPicPr>
          <p:cNvPr id="22" name="Picture 21" descr="OpenQuote.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a:off x="11090865" y="4701328"/>
            <a:ext cx="743664" cy="371928"/>
          </a:xfrm>
          <a:prstGeom prst="rect">
            <a:avLst/>
          </a:prstGeom>
        </p:spPr>
      </p:pic>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41855936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and 1 Photo w/ Caption">
    <p:spTree>
      <p:nvGrpSpPr>
        <p:cNvPr id="1" name=""/>
        <p:cNvGrpSpPr/>
        <p:nvPr/>
      </p:nvGrpSpPr>
      <p:grpSpPr>
        <a:xfrm>
          <a:off x="0" y="0"/>
          <a:ext cx="0" cy="0"/>
          <a:chOff x="0" y="0"/>
          <a:chExt cx="0" cy="0"/>
        </a:xfrm>
      </p:grpSpPr>
      <p:sp>
        <p:nvSpPr>
          <p:cNvPr id="3" name="Picture Placeholder 2"/>
          <p:cNvSpPr>
            <a:spLocks noGrp="1"/>
          </p:cNvSpPr>
          <p:nvPr>
            <p:ph type="pic" sz="quarter" idx="15" hasCustomPrompt="1"/>
          </p:nvPr>
        </p:nvSpPr>
        <p:spPr>
          <a:xfrm>
            <a:off x="6882117" y="1578919"/>
            <a:ext cx="5006220" cy="4094769"/>
          </a:xfrm>
          <a:prstGeom prst="rect">
            <a:avLst/>
          </a:prstGeom>
        </p:spPr>
        <p:txBody>
          <a:bodyPr anchor="ctr"/>
          <a:lstStyle>
            <a:lvl1pPr marL="0" indent="0" algn="ctr">
              <a:buNone/>
              <a:defRPr sz="1600" b="0" i="0">
                <a:latin typeface="Arial"/>
                <a:cs typeface="Arial"/>
              </a:defRPr>
            </a:lvl1pPr>
          </a:lstStyle>
          <a:p>
            <a:r>
              <a:rPr lang="en-US" dirty="0"/>
              <a:t>Click to Insert Image</a:t>
            </a:r>
          </a:p>
        </p:txBody>
      </p:sp>
      <p:sp>
        <p:nvSpPr>
          <p:cNvPr id="9" name="Text Placeholder 3"/>
          <p:cNvSpPr>
            <a:spLocks noGrp="1"/>
          </p:cNvSpPr>
          <p:nvPr>
            <p:ph type="body" sz="quarter" idx="28" hasCustomPrompt="1"/>
          </p:nvPr>
        </p:nvSpPr>
        <p:spPr>
          <a:xfrm>
            <a:off x="6882118" y="5766677"/>
            <a:ext cx="5006219" cy="327216"/>
          </a:xfrm>
          <a:prstGeom prst="rect">
            <a:avLst/>
          </a:prstGeom>
        </p:spPr>
        <p:txBody>
          <a:bodyPr vert="horz"/>
          <a:lstStyle>
            <a:lvl1pPr marL="0" indent="0" algn="ctr">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10" name="Text Placeholder 2"/>
          <p:cNvSpPr>
            <a:spLocks noGrp="1"/>
          </p:cNvSpPr>
          <p:nvPr>
            <p:ph type="body" sz="quarter" idx="12" hasCustomPrompt="1"/>
          </p:nvPr>
        </p:nvSpPr>
        <p:spPr>
          <a:xfrm>
            <a:off x="302605" y="1578920"/>
            <a:ext cx="5654546" cy="4514974"/>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4" name="Text Placeholder 4"/>
          <p:cNvSpPr>
            <a:spLocks noGrp="1"/>
          </p:cNvSpPr>
          <p:nvPr>
            <p:ph type="body" sz="quarter" idx="13" hasCustomPrompt="1"/>
          </p:nvPr>
        </p:nvSpPr>
        <p:spPr>
          <a:xfrm>
            <a:off x="302606" y="1006103"/>
            <a:ext cx="9754090"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
        <p:nvSpPr>
          <p:cNvPr id="4" name="Slide Number Placeholder 3"/>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70234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ullets and 4 Photos">
    <p:spTree>
      <p:nvGrpSpPr>
        <p:cNvPr id="1" name=""/>
        <p:cNvGrpSpPr/>
        <p:nvPr/>
      </p:nvGrpSpPr>
      <p:grpSpPr>
        <a:xfrm>
          <a:off x="0" y="0"/>
          <a:ext cx="0" cy="0"/>
          <a:chOff x="0" y="0"/>
          <a:chExt cx="0" cy="0"/>
        </a:xfrm>
      </p:grpSpPr>
      <p:sp>
        <p:nvSpPr>
          <p:cNvPr id="9" name="Picture Placeholder 7"/>
          <p:cNvSpPr>
            <a:spLocks noGrp="1" noChangeAspect="1"/>
          </p:cNvSpPr>
          <p:nvPr>
            <p:ph type="pic" sz="quarter" idx="18" hasCustomPrompt="1"/>
          </p:nvPr>
        </p:nvSpPr>
        <p:spPr>
          <a:xfrm>
            <a:off x="6754517" y="1573230"/>
            <a:ext cx="2468433"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20" name="Picture Placeholder 7"/>
          <p:cNvSpPr>
            <a:spLocks noGrp="1" noChangeAspect="1"/>
          </p:cNvSpPr>
          <p:nvPr>
            <p:ph type="pic" sz="quarter" idx="19" hasCustomPrompt="1"/>
          </p:nvPr>
        </p:nvSpPr>
        <p:spPr>
          <a:xfrm>
            <a:off x="9361927" y="1573230"/>
            <a:ext cx="2452019" cy="2236639"/>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3" name="Picture Placeholder 7"/>
          <p:cNvSpPr>
            <a:spLocks noGrp="1" noChangeAspect="1"/>
          </p:cNvSpPr>
          <p:nvPr>
            <p:ph type="pic" sz="quarter" idx="20" hasCustomPrompt="1"/>
          </p:nvPr>
        </p:nvSpPr>
        <p:spPr>
          <a:xfrm>
            <a:off x="6754517" y="3914119"/>
            <a:ext cx="2468433"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5" name="Picture Placeholder 7"/>
          <p:cNvSpPr>
            <a:spLocks noGrp="1" noChangeAspect="1"/>
          </p:cNvSpPr>
          <p:nvPr>
            <p:ph type="pic" sz="quarter" idx="21" hasCustomPrompt="1"/>
          </p:nvPr>
        </p:nvSpPr>
        <p:spPr>
          <a:xfrm>
            <a:off x="9361927" y="3914119"/>
            <a:ext cx="2452019" cy="2189253"/>
          </a:xfrm>
          <a:prstGeom prst="rect">
            <a:avLst/>
          </a:prstGeom>
          <a:noFill/>
        </p:spPr>
        <p:txBody>
          <a:bodyPr anchor="ctr"/>
          <a:lstStyle>
            <a:lvl1pPr marL="0" indent="0" algn="ctr">
              <a:buNone/>
              <a:defRPr sz="1600" b="0">
                <a:solidFill>
                  <a:schemeClr val="tx1"/>
                </a:solidFill>
                <a:effectLst/>
                <a:latin typeface="Arial"/>
                <a:cs typeface="Arial"/>
              </a:defRPr>
            </a:lvl1pPr>
          </a:lstStyle>
          <a:p>
            <a:r>
              <a:rPr lang="en-US" dirty="0"/>
              <a:t>Click to Insert Image</a:t>
            </a:r>
          </a:p>
        </p:txBody>
      </p:sp>
      <p:sp>
        <p:nvSpPr>
          <p:cNvPr id="10" name="Text Placeholder 2"/>
          <p:cNvSpPr>
            <a:spLocks noGrp="1"/>
          </p:cNvSpPr>
          <p:nvPr>
            <p:ph type="body" sz="quarter" idx="12" hasCustomPrompt="1"/>
          </p:nvPr>
        </p:nvSpPr>
        <p:spPr>
          <a:xfrm>
            <a:off x="302605" y="1572055"/>
            <a:ext cx="5654546" cy="4521839"/>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2"/>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24002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Photo Grid w/ Caption">
    <p:spTree>
      <p:nvGrpSpPr>
        <p:cNvPr id="1" name=""/>
        <p:cNvGrpSpPr/>
        <p:nvPr/>
      </p:nvGrpSpPr>
      <p:grpSpPr>
        <a:xfrm>
          <a:off x="0" y="0"/>
          <a:ext cx="0" cy="0"/>
          <a:chOff x="0" y="0"/>
          <a:chExt cx="0" cy="0"/>
        </a:xfrm>
      </p:grpSpPr>
      <p:sp>
        <p:nvSpPr>
          <p:cNvPr id="14" name="Picture Placeholder 7"/>
          <p:cNvSpPr>
            <a:spLocks noGrp="1" noChangeAspect="1"/>
          </p:cNvSpPr>
          <p:nvPr>
            <p:ph type="pic" sz="quarter" idx="14" hasCustomPrompt="1"/>
          </p:nvPr>
        </p:nvSpPr>
        <p:spPr>
          <a:xfrm>
            <a:off x="319232" y="1578919"/>
            <a:ext cx="6075064" cy="4382344"/>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5" name="Picture Placeholder 7"/>
          <p:cNvSpPr>
            <a:spLocks noGrp="1"/>
          </p:cNvSpPr>
          <p:nvPr>
            <p:ph type="pic" sz="quarter" idx="24" hasCustomPrompt="1"/>
          </p:nvPr>
        </p:nvSpPr>
        <p:spPr>
          <a:xfrm>
            <a:off x="6510381" y="3690748"/>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36" name="Picture Placeholder 7"/>
          <p:cNvSpPr>
            <a:spLocks noGrp="1"/>
          </p:cNvSpPr>
          <p:nvPr>
            <p:ph type="pic" sz="quarter" idx="25" hasCustomPrompt="1"/>
          </p:nvPr>
        </p:nvSpPr>
        <p:spPr>
          <a:xfrm>
            <a:off x="6510381" y="1578920"/>
            <a:ext cx="2960142" cy="2271611"/>
          </a:xfrm>
          <a:prstGeom prst="rect">
            <a:avLst/>
          </a:prstGeom>
          <a:noFill/>
        </p:spPr>
        <p:txBody>
          <a:bodyPr anchor="ctr"/>
          <a:lstStyle>
            <a:lvl1pPr marL="0" indent="0" algn="ctr">
              <a:buNone/>
              <a:defRPr sz="1600" b="0" i="0" baseline="0">
                <a:solidFill>
                  <a:schemeClr val="tx1"/>
                </a:solidFill>
                <a:effectLst/>
                <a:latin typeface="Arial"/>
                <a:cs typeface="Arial"/>
              </a:defRPr>
            </a:lvl1pPr>
          </a:lstStyle>
          <a:p>
            <a:r>
              <a:rPr lang="en-US" dirty="0"/>
              <a:t>Click to Insert Image</a:t>
            </a:r>
          </a:p>
        </p:txBody>
      </p:sp>
      <p:sp>
        <p:nvSpPr>
          <p:cNvPr id="4" name="Text Placeholder 3"/>
          <p:cNvSpPr>
            <a:spLocks noGrp="1"/>
          </p:cNvSpPr>
          <p:nvPr>
            <p:ph type="body" sz="quarter" idx="28" hasCustomPrompt="1"/>
          </p:nvPr>
        </p:nvSpPr>
        <p:spPr>
          <a:xfrm>
            <a:off x="9605955" y="1572055"/>
            <a:ext cx="2292963" cy="3567597"/>
          </a:xfrm>
          <a:prstGeom prst="rect">
            <a:avLst/>
          </a:prstGeom>
        </p:spPr>
        <p:txBody>
          <a:bodyPr vert="horz"/>
          <a:lstStyle>
            <a:lvl1pPr marL="0" indent="0" algn="l">
              <a:buFontTx/>
              <a:buNone/>
              <a:defRPr sz="1100" b="0" i="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photo caption(s) here.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29"/>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70099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bhead and Chart w/ Caption Left">
    <p:spTree>
      <p:nvGrpSpPr>
        <p:cNvPr id="1" name=""/>
        <p:cNvGrpSpPr/>
        <p:nvPr/>
      </p:nvGrpSpPr>
      <p:grpSpPr>
        <a:xfrm>
          <a:off x="0" y="0"/>
          <a:ext cx="0" cy="0"/>
          <a:chOff x="0" y="0"/>
          <a:chExt cx="0" cy="0"/>
        </a:xfrm>
      </p:grpSpPr>
      <p:sp>
        <p:nvSpPr>
          <p:cNvPr id="10" name="Text Placeholder 3"/>
          <p:cNvSpPr>
            <a:spLocks noGrp="1"/>
          </p:cNvSpPr>
          <p:nvPr>
            <p:ph type="body" sz="quarter" idx="28" hasCustomPrompt="1"/>
          </p:nvPr>
        </p:nvSpPr>
        <p:spPr>
          <a:xfrm>
            <a:off x="319232"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1" name="Text Placeholder 3"/>
          <p:cNvSpPr>
            <a:spLocks noGrp="1"/>
          </p:cNvSpPr>
          <p:nvPr>
            <p:ph type="body" sz="quarter" idx="29" hasCustomPrompt="1"/>
          </p:nvPr>
        </p:nvSpPr>
        <p:spPr>
          <a:xfrm>
            <a:off x="319836"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4" name="Content Placeholder 3"/>
          <p:cNvSpPr>
            <a:spLocks noGrp="1"/>
          </p:cNvSpPr>
          <p:nvPr>
            <p:ph sz="half" idx="13"/>
          </p:nvPr>
        </p:nvSpPr>
        <p:spPr>
          <a:xfrm>
            <a:off x="3535724"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3" name="Slide Number Placeholder 2"/>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9184976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head and Chart w/ Caption Righ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8" name="Text Placeholder 3"/>
          <p:cNvSpPr>
            <a:spLocks noGrp="1"/>
          </p:cNvSpPr>
          <p:nvPr>
            <p:ph type="body" sz="quarter" idx="28" hasCustomPrompt="1"/>
          </p:nvPr>
        </p:nvSpPr>
        <p:spPr>
          <a:xfrm>
            <a:off x="8829448" y="2004541"/>
            <a:ext cx="3027859" cy="3639701"/>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ext Placeholder 3"/>
          <p:cNvSpPr>
            <a:spLocks noGrp="1"/>
          </p:cNvSpPr>
          <p:nvPr>
            <p:ph type="body" sz="quarter" idx="29" hasCustomPrompt="1"/>
          </p:nvPr>
        </p:nvSpPr>
        <p:spPr>
          <a:xfrm>
            <a:off x="8830052" y="1586342"/>
            <a:ext cx="3017581" cy="276225"/>
          </a:xfrm>
          <a:prstGeom prst="rect">
            <a:avLst/>
          </a:prstGeom>
        </p:spPr>
        <p:txBody>
          <a:bodyPr vert="horz" anchor="ctr"/>
          <a:lstStyle>
            <a:lvl1pPr marL="0" indent="0">
              <a:buNone/>
              <a:defRPr sz="1600" b="1" baseline="0">
                <a:latin typeface="Arial"/>
                <a:cs typeface="Arial"/>
              </a:defRPr>
            </a:lvl1pPr>
          </a:lstStyle>
          <a:p>
            <a:pPr lvl="0"/>
            <a:r>
              <a:rPr lang="en-US" dirty="0"/>
              <a:t>Figure Title</a:t>
            </a:r>
          </a:p>
        </p:txBody>
      </p:sp>
      <p:sp>
        <p:nvSpPr>
          <p:cNvPr id="12" name="Content Placeholder 3"/>
          <p:cNvSpPr>
            <a:spLocks noGrp="1"/>
          </p:cNvSpPr>
          <p:nvPr>
            <p:ph sz="half" idx="13"/>
          </p:nvPr>
        </p:nvSpPr>
        <p:spPr>
          <a:xfrm>
            <a:off x="305502" y="1585784"/>
            <a:ext cx="8319357" cy="453720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2" name="Slide Number Placeholder 1"/>
          <p:cNvSpPr>
            <a:spLocks noGrp="1"/>
          </p:cNvSpPr>
          <p:nvPr>
            <p:ph type="sldNum" sz="quarter" idx="30"/>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2100536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igure Only">
    <p:spTree>
      <p:nvGrpSpPr>
        <p:cNvPr id="1" name=""/>
        <p:cNvGrpSpPr/>
        <p:nvPr/>
      </p:nvGrpSpPr>
      <p:grpSpPr>
        <a:xfrm>
          <a:off x="0" y="0"/>
          <a:ext cx="0" cy="0"/>
          <a:chOff x="0" y="0"/>
          <a:chExt cx="0" cy="0"/>
        </a:xfrm>
      </p:grpSpPr>
      <p:sp>
        <p:nvSpPr>
          <p:cNvPr id="5" name="Content Placeholder 3"/>
          <p:cNvSpPr>
            <a:spLocks noGrp="1"/>
          </p:cNvSpPr>
          <p:nvPr>
            <p:ph sz="half" idx="13"/>
          </p:nvPr>
        </p:nvSpPr>
        <p:spPr>
          <a:xfrm>
            <a:off x="302605" y="1585784"/>
            <a:ext cx="11305796" cy="4496172"/>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endParaRPr lang="en-US" dirty="0"/>
          </a:p>
          <a:p>
            <a:pPr lvl="0"/>
            <a:endParaRPr lang="en-US" dirty="0"/>
          </a:p>
          <a:p>
            <a:pPr lvl="0"/>
            <a:endParaRPr lang="en-US" dirty="0"/>
          </a:p>
          <a:p>
            <a:pPr lvl="0"/>
            <a:endParaRPr lang="en-US" dirty="0"/>
          </a:p>
          <a:p>
            <a:pPr lvl="0"/>
            <a:endParaRPr lang="en-US" dirty="0"/>
          </a:p>
          <a:p>
            <a:pPr lvl="0"/>
            <a:endParaRPr lang="en-US" dirty="0"/>
          </a:p>
          <a:p>
            <a:pPr lvl="0"/>
            <a:r>
              <a:rPr lang="en-US" dirty="0"/>
              <a:t>Click to Insert Chart or Table</a:t>
            </a:r>
          </a:p>
        </p:txBody>
      </p:sp>
      <p:sp>
        <p:nvSpPr>
          <p:cNvPr id="8"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14"/>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6850645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ubhead and Data Comparison w/ Caption Bottom">
    <p:spTree>
      <p:nvGrpSpPr>
        <p:cNvPr id="1" name=""/>
        <p:cNvGrpSpPr/>
        <p:nvPr/>
      </p:nvGrpSpPr>
      <p:grpSpPr>
        <a:xfrm>
          <a:off x="0" y="0"/>
          <a:ext cx="0" cy="0"/>
          <a:chOff x="0" y="0"/>
          <a:chExt cx="0" cy="0"/>
        </a:xfrm>
      </p:grpSpPr>
      <p:sp>
        <p:nvSpPr>
          <p:cNvPr id="8" name="Content Placeholder 3"/>
          <p:cNvSpPr>
            <a:spLocks noGrp="1"/>
          </p:cNvSpPr>
          <p:nvPr>
            <p:ph sz="half" idx="13" hasCustomPrompt="1"/>
          </p:nvPr>
        </p:nvSpPr>
        <p:spPr>
          <a:xfrm>
            <a:off x="328906" y="1578920"/>
            <a:ext cx="5621794" cy="3245019"/>
          </a:xfrm>
          <a:prstGeom prst="rect">
            <a:avLst/>
          </a:prstGeom>
        </p:spPr>
        <p:txBody>
          <a:bodyPr>
            <a:noAutofit/>
          </a:bodyPr>
          <a:lstStyle>
            <a:lvl1pPr marL="0" indent="0" algn="ctr">
              <a:buNone/>
              <a:defRPr sz="180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1</a:t>
            </a:r>
          </a:p>
        </p:txBody>
      </p:sp>
      <p:sp>
        <p:nvSpPr>
          <p:cNvPr id="9" name="Text Placeholder 3"/>
          <p:cNvSpPr>
            <a:spLocks noGrp="1"/>
          </p:cNvSpPr>
          <p:nvPr>
            <p:ph type="body" sz="quarter" idx="28" hasCustomPrompt="1"/>
          </p:nvPr>
        </p:nvSpPr>
        <p:spPr>
          <a:xfrm>
            <a:off x="328904"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5" name="Content Placeholder 3"/>
          <p:cNvSpPr>
            <a:spLocks noGrp="1"/>
          </p:cNvSpPr>
          <p:nvPr>
            <p:ph sz="half" idx="29" hasCustomPrompt="1"/>
          </p:nvPr>
        </p:nvSpPr>
        <p:spPr>
          <a:xfrm>
            <a:off x="6228651" y="1572054"/>
            <a:ext cx="5622210" cy="3251884"/>
          </a:xfrm>
          <a:prstGeom prst="rect">
            <a:avLst/>
          </a:prstGeom>
        </p:spPr>
        <p:txBody>
          <a:bodyPr>
            <a:noAutofit/>
          </a:bodyPr>
          <a:lstStyle>
            <a:lvl1pPr marL="0" indent="0" algn="ctr">
              <a:buNone/>
              <a:defRPr sz="1800" baseline="0">
                <a:latin typeface="Arial"/>
                <a:cs typeface="Arial"/>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dirty="0"/>
              <a:t>Comparative Data 2</a:t>
            </a:r>
          </a:p>
        </p:txBody>
      </p:sp>
      <p:sp>
        <p:nvSpPr>
          <p:cNvPr id="16" name="Text Placeholder 3"/>
          <p:cNvSpPr>
            <a:spLocks noGrp="1"/>
          </p:cNvSpPr>
          <p:nvPr>
            <p:ph type="body" sz="quarter" idx="30" hasCustomPrompt="1"/>
          </p:nvPr>
        </p:nvSpPr>
        <p:spPr>
          <a:xfrm>
            <a:off x="6229065" y="5043715"/>
            <a:ext cx="5621796" cy="1069133"/>
          </a:xfrm>
          <a:prstGeom prst="rect">
            <a:avLst/>
          </a:prstGeom>
        </p:spPr>
        <p:txBody>
          <a:bodyPr vert="horz"/>
          <a:lstStyle>
            <a:lvl1pPr marL="0" indent="0" algn="l">
              <a:buFontTx/>
              <a:buNone/>
              <a:defRPr sz="1100" baseline="0">
                <a:latin typeface="Arial"/>
                <a:cs typeface="Arial"/>
              </a:defRPr>
            </a:lvl1pPr>
            <a:lvl2pPr marL="457200" indent="0" algn="l">
              <a:buFontTx/>
              <a:buNone/>
              <a:defRPr sz="1100"/>
            </a:lvl2pPr>
            <a:lvl3pPr marL="914400" indent="0" algn="l">
              <a:buFontTx/>
              <a:buNone/>
              <a:defRPr sz="1100"/>
            </a:lvl3pPr>
            <a:lvl4pPr marL="1371600" indent="0" algn="l">
              <a:buFontTx/>
              <a:buNone/>
              <a:defRPr sz="1100"/>
            </a:lvl4pPr>
            <a:lvl5pPr marL="1828800" indent="0" algn="l">
              <a:buFontTx/>
              <a:buNone/>
              <a:defRPr sz="1100"/>
            </a:lvl5pPr>
          </a:lstStyle>
          <a:p>
            <a:pPr lvl="0"/>
            <a:r>
              <a:rPr lang="en-US" dirty="0"/>
              <a:t>Insert data caption(s) here.</a:t>
            </a:r>
          </a:p>
        </p:txBody>
      </p:sp>
      <p:sp>
        <p:nvSpPr>
          <p:cNvPr id="10" name="Title 1"/>
          <p:cNvSpPr>
            <a:spLocks noGrp="1"/>
          </p:cNvSpPr>
          <p:nvPr>
            <p:ph type="title" hasCustomPrompt="1"/>
          </p:nvPr>
        </p:nvSpPr>
        <p:spPr>
          <a:xfrm>
            <a:off x="302605" y="418353"/>
            <a:ext cx="9735251" cy="657412"/>
          </a:xfrm>
          <a:prstGeom prst="rect">
            <a:avLst/>
          </a:prstGeom>
        </p:spPr>
        <p:txBody>
          <a:bodyPr/>
          <a:lstStyle>
            <a:lvl1pPr>
              <a:defRPr sz="3000" b="1" i="0">
                <a:latin typeface="Arial"/>
                <a:cs typeface="Arial"/>
              </a:defRPr>
            </a:lvl1pPr>
          </a:lstStyle>
          <a:p>
            <a:r>
              <a:rPr lang="en-US" dirty="0"/>
              <a:t>Insert Slide Title</a:t>
            </a:r>
          </a:p>
        </p:txBody>
      </p:sp>
      <p:sp>
        <p:nvSpPr>
          <p:cNvPr id="2" name="Slide Number Placeholder 1"/>
          <p:cNvSpPr>
            <a:spLocks noGrp="1"/>
          </p:cNvSpPr>
          <p:nvPr>
            <p:ph type="sldNum" sz="quarter" idx="31"/>
          </p:nvPr>
        </p:nvSpPr>
        <p:spPr/>
        <p:txBody>
          <a:body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086761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grpSp>
        <p:nvGrpSpPr>
          <p:cNvPr id="2" name="Group 1"/>
          <p:cNvGrpSpPr/>
          <p:nvPr userDrawn="1"/>
        </p:nvGrpSpPr>
        <p:grpSpPr>
          <a:xfrm>
            <a:off x="-1" y="5092180"/>
            <a:ext cx="12188825" cy="1765820"/>
            <a:chOff x="-1" y="5092180"/>
            <a:chExt cx="12188825" cy="1765820"/>
          </a:xfrm>
        </p:grpSpPr>
        <p:cxnSp>
          <p:nvCxnSpPr>
            <p:cNvPr id="8" name="Straight Connector 7"/>
            <p:cNvCxnSpPr/>
            <p:nvPr/>
          </p:nvCxnSpPr>
          <p:spPr>
            <a:xfrm>
              <a:off x="8129945" y="5092180"/>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 y="5092922"/>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1" y="5128391"/>
              <a:ext cx="12188825" cy="17296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Subtitle 2"/>
          <p:cNvSpPr>
            <a:spLocks noGrp="1"/>
          </p:cNvSpPr>
          <p:nvPr userDrawn="1">
            <p:ph type="subTitle" idx="1" hasCustomPrompt="1"/>
          </p:nvPr>
        </p:nvSpPr>
        <p:spPr>
          <a:xfrm>
            <a:off x="1828324" y="5240939"/>
            <a:ext cx="8532178" cy="1298388"/>
          </a:xfrm>
          <a:prstGeom prst="rect">
            <a:avLst/>
          </a:prstGeom>
        </p:spPr>
        <p:txBody>
          <a:bodyPr anchor="ctr"/>
          <a:lstStyle>
            <a:lvl1pPr marL="0" indent="0" algn="ctr">
              <a:lnSpc>
                <a:spcPct val="120000"/>
              </a:lnSpc>
              <a:spcBef>
                <a:spcPts val="0"/>
              </a:spcBef>
              <a:buNone/>
              <a:defRPr sz="1800" b="0" i="0" baseline="0">
                <a:solidFill>
                  <a:schemeClr val="tx1">
                    <a:lumMod val="75000"/>
                    <a:lumOff val="25000"/>
                  </a:schemeClr>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Presenter Name Here</a:t>
            </a:r>
            <a:br>
              <a:rPr lang="en-US" dirty="0"/>
            </a:br>
            <a:r>
              <a:rPr lang="en-US" dirty="0"/>
              <a:t>Email Here</a:t>
            </a:r>
            <a:br>
              <a:rPr lang="en-US" dirty="0"/>
            </a:br>
            <a:r>
              <a:rPr lang="en-US" dirty="0"/>
              <a:t>Phone Here</a:t>
            </a:r>
          </a:p>
        </p:txBody>
      </p:sp>
      <p:pic>
        <p:nvPicPr>
          <p:cNvPr id="4" name="Picture 3" descr="Stevens-Secondary-PMSColor-R.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07528" y="678405"/>
            <a:ext cx="3580638" cy="3059049"/>
          </a:xfrm>
          <a:prstGeom prst="rect">
            <a:avLst/>
          </a:prstGeom>
        </p:spPr>
      </p:pic>
      <p:pic>
        <p:nvPicPr>
          <p:cNvPr id="5" name="Picture 4"/>
          <p:cNvPicPr>
            <a:picLocks noChangeAspect="1"/>
          </p:cNvPicPr>
          <p:nvPr userDrawn="1"/>
        </p:nvPicPr>
        <p:blipFill>
          <a:blip r:embed="rId3"/>
          <a:stretch>
            <a:fillRect/>
          </a:stretch>
        </p:blipFill>
        <p:spPr>
          <a:xfrm>
            <a:off x="4871521" y="4263995"/>
            <a:ext cx="2438400" cy="368300"/>
          </a:xfrm>
          <a:prstGeom prst="rect">
            <a:avLst/>
          </a:prstGeom>
        </p:spPr>
      </p:pic>
    </p:spTree>
    <p:extLst>
      <p:ext uri="{BB962C8B-B14F-4D97-AF65-F5344CB8AC3E}">
        <p14:creationId xmlns:p14="http://schemas.microsoft.com/office/powerpoint/2010/main" val="310938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evens Fountai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4825" y="0"/>
            <a:ext cx="5334000" cy="682752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24" name="Group 23"/>
          <p:cNvGrpSpPr/>
          <p:nvPr userDrawn="1"/>
        </p:nvGrpSpPr>
        <p:grpSpPr>
          <a:xfrm>
            <a:off x="-1" y="6406187"/>
            <a:ext cx="12188825" cy="451813"/>
            <a:chOff x="-1" y="6406187"/>
            <a:chExt cx="12188825" cy="451813"/>
          </a:xfrm>
        </p:grpSpPr>
        <p:sp>
          <p:nvSpPr>
            <p:cNvPr id="25" name="Rectangle 2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9223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orchbear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8623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udents with NYC skylin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1"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74280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dwin A Stevens Hal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26194" y="0"/>
            <a:ext cx="5362631" cy="6864167"/>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2"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6" name="Group 15"/>
          <p:cNvGrpSpPr/>
          <p:nvPr userDrawn="1"/>
        </p:nvGrpSpPr>
        <p:grpSpPr>
          <a:xfrm>
            <a:off x="-1" y="17762"/>
            <a:ext cx="12188825" cy="742"/>
            <a:chOff x="-1" y="1761975"/>
            <a:chExt cx="12188825" cy="742"/>
          </a:xfrm>
        </p:grpSpPr>
        <p:cxnSp>
          <p:nvCxnSpPr>
            <p:cNvPr id="17" name="Straight Connector 16"/>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15" name="Rectangle 14"/>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71899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mpus Aerial">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1012" y="0"/>
            <a:ext cx="5357812" cy="6858000"/>
          </a:xfrm>
          <a:prstGeom prst="rect">
            <a:avLst/>
          </a:prstGeom>
        </p:spPr>
      </p:pic>
      <p:sp>
        <p:nvSpPr>
          <p:cNvPr id="9" name="Text Placeholder 19"/>
          <p:cNvSpPr>
            <a:spLocks noGrp="1"/>
          </p:cNvSpPr>
          <p:nvPr>
            <p:ph type="body" sz="quarter" idx="14" hasCustomPrompt="1"/>
          </p:nvPr>
        </p:nvSpPr>
        <p:spPr>
          <a:xfrm>
            <a:off x="216054" y="4829299"/>
            <a:ext cx="7396070"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1" name="Text Placeholder 26"/>
          <p:cNvSpPr>
            <a:spLocks noGrp="1"/>
          </p:cNvSpPr>
          <p:nvPr>
            <p:ph type="body" sz="quarter" idx="15" hasCustomPrompt="1"/>
          </p:nvPr>
        </p:nvSpPr>
        <p:spPr>
          <a:xfrm>
            <a:off x="226633" y="3496385"/>
            <a:ext cx="7399469"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needs to be</a:t>
            </a:r>
          </a:p>
        </p:txBody>
      </p:sp>
      <p:sp>
        <p:nvSpPr>
          <p:cNvPr id="17" name="Text Placeholder 17"/>
          <p:cNvSpPr>
            <a:spLocks noGrp="1"/>
          </p:cNvSpPr>
          <p:nvPr>
            <p:ph type="body" sz="quarter" idx="13" hasCustomPrompt="1"/>
          </p:nvPr>
        </p:nvSpPr>
        <p:spPr>
          <a:xfrm>
            <a:off x="226633" y="2155151"/>
            <a:ext cx="7408580"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5" name="Group 14"/>
          <p:cNvGrpSpPr/>
          <p:nvPr userDrawn="1"/>
        </p:nvGrpSpPr>
        <p:grpSpPr>
          <a:xfrm>
            <a:off x="-1" y="17762"/>
            <a:ext cx="12188825" cy="742"/>
            <a:chOff x="-1" y="1761975"/>
            <a:chExt cx="12188825" cy="742"/>
          </a:xfrm>
        </p:grpSpPr>
        <p:cxnSp>
          <p:nvCxnSpPr>
            <p:cNvPr id="16" name="Straight Connector 15"/>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3"/>
          <a:stretch>
            <a:fillRect/>
          </a:stretch>
        </p:blipFill>
        <p:spPr>
          <a:xfrm>
            <a:off x="314666" y="-14942"/>
            <a:ext cx="2672715" cy="1518920"/>
          </a:xfrm>
          <a:prstGeom prst="rect">
            <a:avLst/>
          </a:prstGeom>
        </p:spPr>
      </p:pic>
      <p:grpSp>
        <p:nvGrpSpPr>
          <p:cNvPr id="14" name="Group 13"/>
          <p:cNvGrpSpPr/>
          <p:nvPr userDrawn="1"/>
        </p:nvGrpSpPr>
        <p:grpSpPr>
          <a:xfrm>
            <a:off x="-1" y="6406187"/>
            <a:ext cx="12188825" cy="451813"/>
            <a:chOff x="-1" y="6406187"/>
            <a:chExt cx="12188825" cy="451813"/>
          </a:xfrm>
        </p:grpSpPr>
        <p:sp>
          <p:nvSpPr>
            <p:cNvPr id="24" name="Rectangle 23"/>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615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hield">
    <p:spTree>
      <p:nvGrpSpPr>
        <p:cNvPr id="1" name=""/>
        <p:cNvGrpSpPr/>
        <p:nvPr/>
      </p:nvGrpSpPr>
      <p:grpSpPr>
        <a:xfrm>
          <a:off x="0" y="0"/>
          <a:ext cx="0" cy="0"/>
          <a:chOff x="0" y="0"/>
          <a:chExt cx="0" cy="0"/>
        </a:xfrm>
      </p:grpSpPr>
      <p:pic>
        <p:nvPicPr>
          <p:cNvPr id="2" name="Picture 1" descr="shield.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987714" y="1196775"/>
            <a:ext cx="5199888" cy="5669280"/>
          </a:xfrm>
          <a:prstGeom prst="rect">
            <a:avLst/>
          </a:prstGeom>
        </p:spPr>
      </p:pic>
      <p:sp>
        <p:nvSpPr>
          <p:cNvPr id="9" name="Text Placeholder 19"/>
          <p:cNvSpPr>
            <a:spLocks noGrp="1"/>
          </p:cNvSpPr>
          <p:nvPr>
            <p:ph type="body" sz="quarter" idx="14" hasCustomPrompt="1"/>
          </p:nvPr>
        </p:nvSpPr>
        <p:spPr>
          <a:xfrm>
            <a:off x="216054" y="4829299"/>
            <a:ext cx="6773094" cy="1256167"/>
          </a:xfrm>
          <a:prstGeom prst="rect">
            <a:avLst/>
          </a:prstGeom>
        </p:spPr>
        <p:txBody>
          <a:bodyPr/>
          <a:lstStyle>
            <a:lvl1pPr marL="0" marR="0" indent="0" algn="l" defTabSz="457200" rtl="0" eaLnBrk="1" fontAlgn="auto" latinLnBrk="0" hangingPunct="1">
              <a:lnSpc>
                <a:spcPct val="120000"/>
              </a:lnSpc>
              <a:spcBef>
                <a:spcPts val="0"/>
              </a:spcBef>
              <a:spcAft>
                <a:spcPts val="0"/>
              </a:spcAft>
              <a:buClrTx/>
              <a:buSzTx/>
              <a:buFont typeface="Arial"/>
              <a:buNone/>
              <a:tabLst/>
              <a:defRPr sz="1400" b="0" i="0"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20000"/>
              </a:lnSpc>
              <a:spcBef>
                <a:spcPct val="20000"/>
              </a:spcBef>
              <a:spcAft>
                <a:spcPts val="0"/>
              </a:spcAft>
              <a:buClrTx/>
              <a:buSzTx/>
              <a:buFont typeface="Arial"/>
              <a:buNone/>
              <a:tabLst/>
              <a:defRPr/>
            </a:pPr>
            <a:r>
              <a:rPr lang="en-US" dirty="0"/>
              <a:t>Presenter’s Name</a:t>
            </a:r>
            <a:br>
              <a:rPr lang="en-US" dirty="0"/>
            </a:br>
            <a:r>
              <a:rPr lang="en-US" dirty="0"/>
              <a:t>Presenter’s Title</a:t>
            </a:r>
            <a:br>
              <a:rPr lang="en-US" dirty="0"/>
            </a:br>
            <a:r>
              <a:rPr lang="en-US" dirty="0"/>
              <a:t>Presenter’s Department</a:t>
            </a:r>
            <a:br>
              <a:rPr lang="en-US" dirty="0"/>
            </a:br>
            <a:r>
              <a:rPr lang="en-US" dirty="0"/>
              <a:t>Date</a:t>
            </a:r>
          </a:p>
          <a:p>
            <a:pPr marL="0" marR="0" lvl="0" indent="0" algn="l" defTabSz="457200" rtl="0" eaLnBrk="1" fontAlgn="auto" latinLnBrk="0" hangingPunct="1">
              <a:lnSpc>
                <a:spcPct val="120000"/>
              </a:lnSpc>
              <a:spcBef>
                <a:spcPct val="20000"/>
              </a:spcBef>
              <a:spcAft>
                <a:spcPts val="0"/>
              </a:spcAft>
              <a:buClrTx/>
              <a:buSzTx/>
              <a:buFont typeface="Arial"/>
              <a:buNone/>
              <a:tabLst/>
              <a:defRPr/>
            </a:pPr>
            <a:endParaRPr lang="en-US" dirty="0"/>
          </a:p>
        </p:txBody>
      </p:sp>
      <p:sp>
        <p:nvSpPr>
          <p:cNvPr id="10" name="Text Placeholder 26"/>
          <p:cNvSpPr>
            <a:spLocks noGrp="1"/>
          </p:cNvSpPr>
          <p:nvPr>
            <p:ph type="body" sz="quarter" idx="15" hasCustomPrompt="1"/>
          </p:nvPr>
        </p:nvSpPr>
        <p:spPr>
          <a:xfrm>
            <a:off x="226634" y="3496385"/>
            <a:ext cx="6753633" cy="1204686"/>
          </a:xfrm>
          <a:prstGeom prst="rect">
            <a:avLst/>
          </a:prstGeom>
        </p:spPr>
        <p:txBody>
          <a:bodyPr/>
          <a:lstStyle>
            <a:lvl1pPr marL="0" indent="0">
              <a:lnSpc>
                <a:spcPct val="100000"/>
              </a:lnSpc>
              <a:spcBef>
                <a:spcPts val="0"/>
              </a:spcBef>
              <a:buNone/>
              <a:defRPr sz="2000" b="0" i="1" baseline="0">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line that can be up to 2 lines of text if it </a:t>
            </a:r>
            <a:br>
              <a:rPr lang="en-US" dirty="0"/>
            </a:br>
            <a:r>
              <a:rPr lang="en-US" dirty="0"/>
              <a:t>needs to be</a:t>
            </a:r>
          </a:p>
        </p:txBody>
      </p:sp>
      <p:sp>
        <p:nvSpPr>
          <p:cNvPr id="11" name="Text Placeholder 17"/>
          <p:cNvSpPr>
            <a:spLocks noGrp="1"/>
          </p:cNvSpPr>
          <p:nvPr>
            <p:ph type="body" sz="quarter" idx="13" hasCustomPrompt="1"/>
          </p:nvPr>
        </p:nvSpPr>
        <p:spPr>
          <a:xfrm>
            <a:off x="226632" y="2155151"/>
            <a:ext cx="8529783" cy="1219419"/>
          </a:xfrm>
          <a:prstGeom prst="rect">
            <a:avLst/>
          </a:prstGeom>
        </p:spPr>
        <p:txBody>
          <a:bodyPr/>
          <a:lstStyle>
            <a:lvl1pPr marL="0" indent="0">
              <a:lnSpc>
                <a:spcPct val="100000"/>
              </a:lnSpc>
              <a:spcBef>
                <a:spcPts val="0"/>
              </a:spcBef>
              <a:buNone/>
              <a:defRPr sz="3000" b="1" i="0">
                <a:latin typeface="Arial"/>
                <a:cs typeface="Arial"/>
              </a:defRPr>
            </a:lvl1pPr>
          </a:lstStyle>
          <a:p>
            <a:pPr lvl="0"/>
            <a:r>
              <a:rPr lang="en-US" dirty="0">
                <a:solidFill>
                  <a:schemeClr val="tx1"/>
                </a:solidFill>
              </a:rPr>
              <a:t>One line presentation title</a:t>
            </a:r>
          </a:p>
        </p:txBody>
      </p:sp>
      <p:grpSp>
        <p:nvGrpSpPr>
          <p:cNvPr id="14" name="Group 13"/>
          <p:cNvGrpSpPr/>
          <p:nvPr userDrawn="1"/>
        </p:nvGrpSpPr>
        <p:grpSpPr>
          <a:xfrm>
            <a:off x="-1" y="17762"/>
            <a:ext cx="12188825" cy="742"/>
            <a:chOff x="-1" y="1761975"/>
            <a:chExt cx="12188825" cy="742"/>
          </a:xfrm>
        </p:grpSpPr>
        <p:cxnSp>
          <p:nvCxnSpPr>
            <p:cNvPr id="19" name="Straight Connector 18"/>
            <p:cNvCxnSpPr/>
            <p:nvPr/>
          </p:nvCxnSpPr>
          <p:spPr>
            <a:xfrm flipH="1">
              <a:off x="-1" y="1761975"/>
              <a:ext cx="4058879"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4058878" y="1762717"/>
              <a:ext cx="8129946"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grpSp>
      <p:pic>
        <p:nvPicPr>
          <p:cNvPr id="18" name="Picture 17"/>
          <p:cNvPicPr>
            <a:picLocks noChangeAspect="1"/>
          </p:cNvPicPr>
          <p:nvPr userDrawn="1"/>
        </p:nvPicPr>
        <p:blipFill>
          <a:blip r:embed="rId3"/>
          <a:stretch>
            <a:fillRect/>
          </a:stretch>
        </p:blipFill>
        <p:spPr>
          <a:xfrm>
            <a:off x="314666" y="-14942"/>
            <a:ext cx="2672715" cy="1518920"/>
          </a:xfrm>
          <a:prstGeom prst="rect">
            <a:avLst/>
          </a:prstGeom>
        </p:spPr>
      </p:pic>
      <p:grpSp>
        <p:nvGrpSpPr>
          <p:cNvPr id="15" name="Group 14"/>
          <p:cNvGrpSpPr/>
          <p:nvPr userDrawn="1"/>
        </p:nvGrpSpPr>
        <p:grpSpPr>
          <a:xfrm>
            <a:off x="-1" y="6406187"/>
            <a:ext cx="12188825" cy="451813"/>
            <a:chOff x="-1" y="6406187"/>
            <a:chExt cx="12188825" cy="451813"/>
          </a:xfrm>
        </p:grpSpPr>
        <p:sp>
          <p:nvSpPr>
            <p:cNvPr id="16" name="Rectangle 15"/>
            <p:cNvSpPr/>
            <p:nvPr/>
          </p:nvSpPr>
          <p:spPr>
            <a:xfrm>
              <a:off x="-1" y="6406187"/>
              <a:ext cx="12188825" cy="45181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1" y="6412992"/>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4058878" y="6413734"/>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2285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head w/ Bullets">
    <p:spTree>
      <p:nvGrpSpPr>
        <p:cNvPr id="1" name=""/>
        <p:cNvGrpSpPr/>
        <p:nvPr/>
      </p:nvGrpSpPr>
      <p:grpSpPr>
        <a:xfrm>
          <a:off x="0" y="0"/>
          <a:ext cx="0" cy="0"/>
          <a:chOff x="0" y="0"/>
          <a:chExt cx="0" cy="0"/>
        </a:xfrm>
      </p:grpSpPr>
      <p:sp>
        <p:nvSpPr>
          <p:cNvPr id="6" name="Text Placeholder 2"/>
          <p:cNvSpPr>
            <a:spLocks noGrp="1"/>
          </p:cNvSpPr>
          <p:nvPr>
            <p:ph type="body" sz="quarter" idx="12" hasCustomPrompt="1"/>
          </p:nvPr>
        </p:nvSpPr>
        <p:spPr>
          <a:xfrm>
            <a:off x="302605" y="1708726"/>
            <a:ext cx="11585731" cy="4385167"/>
          </a:xfrm>
          <a:prstGeom prst="rect">
            <a:avLst/>
          </a:prstGeom>
        </p:spPr>
        <p:txBody>
          <a:bodyPr vert="horz"/>
          <a:lstStyle>
            <a:lvl1pPr marL="285750" indent="-285750">
              <a:spcBef>
                <a:spcPts val="0"/>
              </a:spcBef>
              <a:spcAft>
                <a:spcPts val="1200"/>
              </a:spcAft>
              <a:buFont typeface="Arial" panose="020B0604020202020204" pitchFamily="34" charset="0"/>
              <a:buChar char="•"/>
              <a:defRPr sz="1600" b="0" i="0">
                <a:latin typeface="Arial"/>
                <a:cs typeface="Arial"/>
              </a:defRPr>
            </a:lvl1pPr>
            <a:lvl2pPr marL="742950" indent="-285750">
              <a:spcBef>
                <a:spcPts val="0"/>
              </a:spcBef>
              <a:spcAft>
                <a:spcPts val="1200"/>
              </a:spcAft>
              <a:buFont typeface="Arial"/>
              <a:buChar char="•"/>
              <a:defRPr sz="1400" b="0" i="0">
                <a:latin typeface="Arial"/>
                <a:cs typeface="Arial"/>
              </a:defRPr>
            </a:lvl2pPr>
            <a:lvl3pPr marL="1143000" indent="-228600">
              <a:spcBef>
                <a:spcPts val="0"/>
              </a:spcBef>
              <a:spcAft>
                <a:spcPts val="1200"/>
              </a:spcAft>
              <a:buFont typeface="Arial"/>
              <a:buChar char="•"/>
              <a:defRPr sz="1200" b="0" i="0" baseline="0">
                <a:latin typeface="Arial"/>
                <a:cs typeface="Arial"/>
              </a:defRPr>
            </a:lvl3pPr>
            <a:lvl4pPr marL="1657350" indent="-285750">
              <a:spcBef>
                <a:spcPts val="0"/>
              </a:spcBef>
              <a:spcAft>
                <a:spcPts val="1200"/>
              </a:spcAft>
              <a:buFont typeface="Arial"/>
              <a:buChar char="•"/>
              <a:defRPr sz="1000" b="0" i="0" baseline="0">
                <a:latin typeface="Arial"/>
                <a:cs typeface="Arial"/>
              </a:defRPr>
            </a:lvl4pPr>
            <a:lvl5pPr marL="2057400" indent="-228600">
              <a:spcBef>
                <a:spcPts val="0"/>
              </a:spcBef>
              <a:spcAft>
                <a:spcPts val="1200"/>
              </a:spcAft>
              <a:buFont typeface="Arial"/>
              <a:buChar char="•"/>
              <a:defRPr sz="1000" b="0" i="0">
                <a:latin typeface="Arial"/>
                <a:cs typeface="Arial"/>
              </a:defRPr>
            </a:lvl5pPr>
          </a:lstStyle>
          <a:p>
            <a:pPr lvl="0"/>
            <a:r>
              <a:rPr lang="en-US" dirty="0"/>
              <a:t>Insert Bullets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14"/>
          </p:nvPr>
        </p:nvSpPr>
        <p:spPr>
          <a:xfrm>
            <a:off x="11353683" y="6449009"/>
            <a:ext cx="635332" cy="365125"/>
          </a:xfrm>
          <a:prstGeom prst="rect">
            <a:avLst/>
          </a:prstGeom>
        </p:spPr>
        <p:txBody>
          <a:bodyPr/>
          <a:lstStyle/>
          <a:p>
            <a:fld id="{12342C3A-DD85-7843-B416-BD52AB030D59}" type="slidenum">
              <a:rPr lang="en-US" smtClean="0"/>
              <a:pPr/>
              <a:t>‹#›</a:t>
            </a:fld>
            <a:endParaRPr lang="en-US" dirty="0"/>
          </a:p>
        </p:txBody>
      </p:sp>
      <p:sp>
        <p:nvSpPr>
          <p:cNvPr id="9" name="Title 1"/>
          <p:cNvSpPr>
            <a:spLocks noGrp="1"/>
          </p:cNvSpPr>
          <p:nvPr>
            <p:ph type="title" hasCustomPrompt="1"/>
          </p:nvPr>
        </p:nvSpPr>
        <p:spPr>
          <a:xfrm>
            <a:off x="302605" y="418354"/>
            <a:ext cx="9735251" cy="535863"/>
          </a:xfrm>
          <a:prstGeom prst="rect">
            <a:avLst/>
          </a:prstGeom>
        </p:spPr>
        <p:txBody>
          <a:bodyPr/>
          <a:lstStyle>
            <a:lvl1pPr>
              <a:defRPr sz="3000" b="1" i="0">
                <a:latin typeface="Arial"/>
                <a:cs typeface="Arial"/>
              </a:defRPr>
            </a:lvl1pPr>
          </a:lstStyle>
          <a:p>
            <a:r>
              <a:rPr lang="en-US" dirty="0"/>
              <a:t>Insert Slide Title</a:t>
            </a:r>
          </a:p>
        </p:txBody>
      </p:sp>
      <p:sp>
        <p:nvSpPr>
          <p:cNvPr id="10" name="Text Placeholder 4"/>
          <p:cNvSpPr>
            <a:spLocks noGrp="1"/>
          </p:cNvSpPr>
          <p:nvPr>
            <p:ph type="body" sz="quarter" idx="13" hasCustomPrompt="1"/>
          </p:nvPr>
        </p:nvSpPr>
        <p:spPr>
          <a:xfrm>
            <a:off x="302606" y="1006103"/>
            <a:ext cx="9764792" cy="408060"/>
          </a:xfrm>
          <a:prstGeom prst="rect">
            <a:avLst/>
          </a:prstGeom>
        </p:spPr>
        <p:txBody>
          <a:bodyPr vert="horz" wrap="none" anchor="t" anchorCtr="0"/>
          <a:lstStyle>
            <a:lvl1pPr marL="0" indent="0">
              <a:spcBef>
                <a:spcPts val="0"/>
              </a:spcBef>
              <a:buNone/>
              <a:defRPr sz="1800" b="0" i="0">
                <a:latin typeface="Arial"/>
                <a:cs typeface="Arial"/>
              </a:defRPr>
            </a:lvl1pPr>
            <a:lvl3pPr marL="914400" indent="0">
              <a:buNone/>
              <a:defRPr sz="2700"/>
            </a:lvl3pPr>
            <a:lvl4pPr marL="1371600" indent="0">
              <a:buNone/>
              <a:defRPr sz="2700"/>
            </a:lvl4pPr>
            <a:lvl5pPr marL="1828800" indent="0">
              <a:buNone/>
              <a:defRPr sz="2700"/>
            </a:lvl5pPr>
          </a:lstStyle>
          <a:p>
            <a:r>
              <a:rPr lang="en-US" dirty="0"/>
              <a:t>Insert Subhead</a:t>
            </a:r>
          </a:p>
        </p:txBody>
      </p:sp>
    </p:spTree>
    <p:extLst>
      <p:ext uri="{BB962C8B-B14F-4D97-AF65-F5344CB8AC3E}">
        <p14:creationId xmlns:p14="http://schemas.microsoft.com/office/powerpoint/2010/main" val="3620896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1.xml"/><Relationship Id="rId7"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image" Target="../media/image10.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18.xml"/><Relationship Id="rId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6.xml"/><Relationship Id="rId1" Type="http://schemas.openxmlformats.org/officeDocument/2006/relationships/slideLayout" Target="../slideLayouts/slideLayout21.xml"/><Relationship Id="rId4" Type="http://schemas.openxmlformats.org/officeDocument/2006/relationships/image" Target="../media/image10.emf"/></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image" Target="../media/image10.emf"/><Relationship Id="rId5" Type="http://schemas.openxmlformats.org/officeDocument/2006/relationships/image" Target="../media/image2.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10.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image" Target="../media/image2.emf"/><Relationship Id="rId5" Type="http://schemas.openxmlformats.org/officeDocument/2006/relationships/theme" Target="../theme/theme8.xml"/><Relationship Id="rId4" Type="http://schemas.openxmlformats.org/officeDocument/2006/relationships/slideLayout" Target="../slideLayouts/slideLayout2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682113"/>
      </p:ext>
    </p:extLst>
  </p:cSld>
  <p:clrMap bg1="lt1" tx1="dk1" bg2="lt2" tx2="dk2" accent1="accent1" accent2="accent2" accent3="accent3" accent4="accent4" accent5="accent5" accent6="accent6" hlink="hlink" folHlink="folHlink"/>
  <p:sldLayoutIdLst>
    <p:sldLayoutId id="2147483763" r:id="rId1"/>
    <p:sldLayoutId id="2147483803" r:id="rId2"/>
    <p:sldLayoutId id="2147483804" r:id="rId3"/>
    <p:sldLayoutId id="2147483805" r:id="rId4"/>
    <p:sldLayoutId id="2147483773" r:id="rId5"/>
    <p:sldLayoutId id="2147483771" r:id="rId6"/>
    <p:sldLayoutId id="2147483799" r:id="rId7"/>
    <p:sldLayoutId id="2147483764"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1" y="-8881"/>
            <a:ext cx="12188825" cy="1238113"/>
            <a:chOff x="0" y="0"/>
            <a:chExt cx="9144000" cy="928827"/>
          </a:xfrm>
        </p:grpSpPr>
        <p:cxnSp>
          <p:nvCxnSpPr>
            <p:cNvPr id="16" name="Straight Connector 15"/>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8" name="Picture 17"/>
            <p:cNvPicPr>
              <a:picLocks noChangeAspect="1"/>
            </p:cNvPicPr>
            <p:nvPr/>
          </p:nvPicPr>
          <p:blipFill rotWithShape="1">
            <a:blip r:embed="rId8"/>
            <a:srcRect t="13018" r="68665"/>
            <a:stretch/>
          </p:blipFill>
          <p:spPr>
            <a:xfrm>
              <a:off x="8323018" y="0"/>
              <a:ext cx="588774" cy="928827"/>
            </a:xfrm>
            <a:prstGeom prst="rect">
              <a:avLst/>
            </a:prstGeom>
          </p:spPr>
        </p:pic>
      </p:grpSp>
      <p:pic>
        <p:nvPicPr>
          <p:cNvPr id="31" name="Picture 30"/>
          <p:cNvPicPr>
            <a:picLocks noChangeAspect="1"/>
          </p:cNvPicPr>
          <p:nvPr userDrawn="1"/>
        </p:nvPicPr>
        <p:blipFill>
          <a:blip r:embed="rId9"/>
          <a:stretch>
            <a:fillRect/>
          </a:stretch>
        </p:blipFill>
        <p:spPr>
          <a:xfrm>
            <a:off x="8435975" y="6584950"/>
            <a:ext cx="2933700" cy="127000"/>
          </a:xfrm>
          <a:prstGeom prst="rect">
            <a:avLst/>
          </a:prstGeom>
        </p:spPr>
      </p:pic>
      <p:sp>
        <p:nvSpPr>
          <p:cNvPr id="32"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3748946631"/>
      </p:ext>
    </p:extLst>
  </p:cSld>
  <p:clrMap bg1="lt1" tx1="dk1" bg2="lt2" tx2="dk2" accent1="accent1" accent2="accent2" accent3="accent3" accent4="accent4" accent5="accent5" accent6="accent6" hlink="hlink" folHlink="folHlink"/>
  <p:sldLayoutIdLst>
    <p:sldLayoutId id="2147483682" r:id="rId1"/>
    <p:sldLayoutId id="2147483800" r:id="rId2"/>
    <p:sldLayoutId id="2147483767" r:id="rId3"/>
    <p:sldLayoutId id="2147483801" r:id="rId4"/>
    <p:sldLayoutId id="2147483768" r:id="rId5"/>
    <p:sldLayoutId id="2147483802" r:id="rId6"/>
  </p:sldLayoutIdLst>
  <p:hf hdr="0" ftr="0" dt="0"/>
  <p:txStyles>
    <p:titleStyle>
      <a:lvl1pPr algn="l" defTabSz="457200" rtl="0" eaLnBrk="1" latinLnBrk="0" hangingPunct="1">
        <a:spcBef>
          <a:spcPct val="0"/>
        </a:spcBef>
        <a:buNone/>
        <a:defRPr sz="3400" b="1"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41366399"/>
      </p:ext>
    </p:extLst>
  </p:cSld>
  <p:clrMap bg1="lt1" tx1="dk1" bg2="lt2" tx2="dk2" accent1="accent1" accent2="accent2" accent3="accent3" accent4="accent4" accent5="accent5" accent6="accent6" hlink="hlink" folHlink="folHlink"/>
  <p:sldLayoutIdLst>
    <p:sldLayoutId id="2147483748" r:id="rId1"/>
    <p:sldLayoutId id="2147483746" r:id="rId2"/>
    <p:sldLayoutId id="2147483751" r:id="rId3"/>
  </p:sldLayoutIdLst>
  <p:hf hdr="0" ftr="0" dt="0"/>
  <p:txStyles>
    <p:titleStyle>
      <a:lvl1pPr algn="l" defTabSz="457200" rtl="0" eaLnBrk="1" latinLnBrk="0" hangingPunct="1">
        <a:spcBef>
          <a:spcPct val="0"/>
        </a:spcBef>
        <a:buNone/>
        <a:defRPr sz="3400" b="1" kern="1200" baseline="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57573645"/>
      </p:ext>
    </p:extLst>
  </p:cSld>
  <p:clrMap bg1="lt1" tx1="dk1" bg2="lt2" tx2="dk2" accent1="accent1" accent2="accent2" accent3="accent3" accent4="accent4" accent5="accent5" accent6="accent6" hlink="hlink" folHlink="folHlink"/>
  <p:sldLayoutIdLst>
    <p:sldLayoutId id="2147483706"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348000"/>
      </p:ext>
    </p:extLst>
  </p:cSld>
  <p:clrMap bg1="lt1" tx1="dk1" bg2="lt2" tx2="dk2" accent1="accent1" accent2="accent2" accent3="accent3" accent4="accent4" accent5="accent5" accent6="accent6" hlink="hlink" folHlink="folHlink"/>
  <p:sldLayoutIdLst>
    <p:sldLayoutId id="2147483708" r:id="rId1"/>
    <p:sldLayoutId id="2147483709" r:id="rId2"/>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3"/>
            <a:srcRect t="13018" r="68665"/>
            <a:stretch/>
          </p:blipFill>
          <p:spPr>
            <a:xfrm>
              <a:off x="8323018" y="0"/>
              <a:ext cx="588774" cy="928827"/>
            </a:xfrm>
            <a:prstGeom prst="rect">
              <a:avLst/>
            </a:prstGeom>
          </p:spPr>
        </p:pic>
      </p:grpSp>
      <p:sp>
        <p:nvSpPr>
          <p:cNvPr id="21" name="Rectangle 20"/>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userDrawn="1"/>
        </p:nvPicPr>
        <p:blipFill>
          <a:blip r:embed="rId4"/>
          <a:stretch>
            <a:fillRect/>
          </a:stretch>
        </p:blipFill>
        <p:spPr>
          <a:xfrm>
            <a:off x="8435975" y="6584950"/>
            <a:ext cx="2933700" cy="127000"/>
          </a:xfrm>
          <a:prstGeom prst="rect">
            <a:avLst/>
          </a:prstGeom>
        </p:spPr>
      </p:pic>
      <p:sp>
        <p:nvSpPr>
          <p:cNvPr id="25"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314893725"/>
      </p:ext>
    </p:extLst>
  </p:cSld>
  <p:clrMap bg1="lt1" tx1="dk1" bg2="lt2" tx2="dk2" accent1="accent1" accent2="accent2" accent3="accent3" accent4="accent4" accent5="accent5" accent6="accent6" hlink="hlink" folHlink="folHlink"/>
  <p:sldLayoutIdLst>
    <p:sldLayoutId id="2147483650" r:id="rId1"/>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5"/>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6"/>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1443137278"/>
      </p:ext>
    </p:extLst>
  </p:cSld>
  <p:clrMap bg1="lt1" tx1="dk1" bg2="lt2" tx2="dk2" accent1="accent1" accent2="accent2" accent3="accent3" accent4="accent4" accent5="accent5" accent6="accent6" hlink="hlink" folHlink="folHlink"/>
  <p:sldLayoutIdLst>
    <p:sldLayoutId id="2147483677" r:id="rId1"/>
    <p:sldLayoutId id="2147483702" r:id="rId2"/>
    <p:sldLayoutId id="2147483695" r:id="rId3"/>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1" y="-8881"/>
            <a:ext cx="12188825" cy="1238113"/>
            <a:chOff x="0" y="0"/>
            <a:chExt cx="9144000" cy="928827"/>
          </a:xfrm>
        </p:grpSpPr>
        <p:cxnSp>
          <p:nvCxnSpPr>
            <p:cNvPr id="15" name="Straight Connector 14"/>
            <p:cNvCxnSpPr/>
            <p:nvPr/>
          </p:nvCxnSpPr>
          <p:spPr>
            <a:xfrm>
              <a:off x="6099048" y="26122"/>
              <a:ext cx="3044952" cy="0"/>
            </a:xfrm>
            <a:prstGeom prst="line">
              <a:avLst/>
            </a:prstGeom>
            <a:ln w="508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0" y="26679"/>
              <a:ext cx="6099048" cy="0"/>
            </a:xfrm>
            <a:prstGeom prst="line">
              <a:avLst/>
            </a:prstGeom>
            <a:ln w="50800">
              <a:solidFill>
                <a:srgbClr val="90152A"/>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rotWithShape="1">
            <a:blip r:embed="rId6"/>
            <a:srcRect t="13018" r="68665"/>
            <a:stretch/>
          </p:blipFill>
          <p:spPr>
            <a:xfrm>
              <a:off x="8323018" y="0"/>
              <a:ext cx="588774" cy="928827"/>
            </a:xfrm>
            <a:prstGeom prst="rect">
              <a:avLst/>
            </a:prstGeom>
          </p:spPr>
        </p:pic>
      </p:grpSp>
      <p:sp>
        <p:nvSpPr>
          <p:cNvPr id="13" name="Rectangle 12"/>
          <p:cNvSpPr/>
          <p:nvPr userDrawn="1"/>
        </p:nvSpPr>
        <p:spPr>
          <a:xfrm>
            <a:off x="0" y="6446520"/>
            <a:ext cx="12188825" cy="4114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8129945" y="6419317"/>
            <a:ext cx="4058879" cy="0"/>
          </a:xfrm>
          <a:prstGeom prst="line">
            <a:avLst/>
          </a:prstGeom>
          <a:ln w="50800">
            <a:solidFill>
              <a:srgbClr val="DF702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 y="6420059"/>
            <a:ext cx="8129946" cy="0"/>
          </a:xfrm>
          <a:prstGeom prst="line">
            <a:avLst/>
          </a:prstGeom>
          <a:ln w="50800">
            <a:solidFill>
              <a:srgbClr val="0F787D"/>
            </a:solidFill>
          </a:ln>
          <a:effectLst/>
        </p:spPr>
        <p:style>
          <a:lnRef idx="2">
            <a:schemeClr val="accent1"/>
          </a:lnRef>
          <a:fillRef idx="0">
            <a:schemeClr val="accent1"/>
          </a:fillRef>
          <a:effectRef idx="1">
            <a:schemeClr val="accent1"/>
          </a:effectRef>
          <a:fontRef idx="minor">
            <a:schemeClr val="tx1"/>
          </a:fontRef>
        </p:style>
      </p:cxnSp>
      <p:pic>
        <p:nvPicPr>
          <p:cNvPr id="23" name="Picture 22"/>
          <p:cNvPicPr>
            <a:picLocks noChangeAspect="1"/>
          </p:cNvPicPr>
          <p:nvPr userDrawn="1"/>
        </p:nvPicPr>
        <p:blipFill>
          <a:blip r:embed="rId7"/>
          <a:stretch>
            <a:fillRect/>
          </a:stretch>
        </p:blipFill>
        <p:spPr>
          <a:xfrm>
            <a:off x="8435975" y="6584950"/>
            <a:ext cx="2933700" cy="127000"/>
          </a:xfrm>
          <a:prstGeom prst="rect">
            <a:avLst/>
          </a:prstGeom>
        </p:spPr>
      </p:pic>
      <p:sp>
        <p:nvSpPr>
          <p:cNvPr id="24" name="Slide Number Placeholder 1"/>
          <p:cNvSpPr>
            <a:spLocks noGrp="1"/>
          </p:cNvSpPr>
          <p:nvPr>
            <p:ph type="sldNum" sz="quarter" idx="4"/>
          </p:nvPr>
        </p:nvSpPr>
        <p:spPr>
          <a:xfrm>
            <a:off x="11591176" y="6460940"/>
            <a:ext cx="476623" cy="365125"/>
          </a:xfrm>
          <a:prstGeom prst="rect">
            <a:avLst/>
          </a:prstGeom>
        </p:spPr>
        <p:txBody>
          <a:bodyPr vert="horz" lIns="91440" tIns="45720" rIns="91440" bIns="45720" rtlCol="0" anchor="ctr"/>
          <a:lstStyle>
            <a:lvl1pPr algn="ctr">
              <a:defRPr sz="1100">
                <a:solidFill>
                  <a:schemeClr val="tx1">
                    <a:tint val="75000"/>
                  </a:schemeClr>
                </a:solidFill>
                <a:latin typeface="Arial"/>
                <a:cs typeface="Arial"/>
              </a:defRPr>
            </a:lvl1pPr>
          </a:lstStyle>
          <a:p>
            <a:fld id="{12342C3A-DD85-7843-B416-BD52AB030D59}" type="slidenum">
              <a:rPr lang="en-US" smtClean="0"/>
              <a:pPr/>
              <a:t>‹#›</a:t>
            </a:fld>
            <a:endParaRPr lang="en-US" dirty="0"/>
          </a:p>
        </p:txBody>
      </p:sp>
    </p:spTree>
    <p:extLst>
      <p:ext uri="{BB962C8B-B14F-4D97-AF65-F5344CB8AC3E}">
        <p14:creationId xmlns:p14="http://schemas.microsoft.com/office/powerpoint/2010/main" val="2144796277"/>
      </p:ext>
    </p:extLst>
  </p:cSld>
  <p:clrMap bg1="lt1" tx1="dk1" bg2="lt2" tx2="dk2" accent1="accent1" accent2="accent2" accent3="accent3" accent4="accent4" accent5="accent5" accent6="accent6" hlink="hlink" folHlink="folHlink"/>
  <p:sldLayoutIdLst>
    <p:sldLayoutId id="2147483679" r:id="rId1"/>
    <p:sldLayoutId id="2147483685" r:id="rId2"/>
    <p:sldLayoutId id="2147483704" r:id="rId3"/>
    <p:sldLayoutId id="2147483652" r:id="rId4"/>
  </p:sldLayoutIdLst>
  <p:hf hdr="0" ftr="0" dt="0"/>
  <p:txStyles>
    <p:titleStyle>
      <a:lvl1pPr algn="l" defTabSz="457200" rtl="0" eaLnBrk="1" latinLnBrk="0" hangingPunct="1">
        <a:spcBef>
          <a:spcPct val="0"/>
        </a:spcBef>
        <a:buNone/>
        <a:defRPr sz="2200" kern="1200">
          <a:solidFill>
            <a:schemeClr val="tx1"/>
          </a:solidFill>
          <a:latin typeface="Century Gothic"/>
          <a:ea typeface="+mj-ea"/>
          <a:cs typeface="Century Gothic"/>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Century Gothic"/>
          <a:ea typeface="+mn-ea"/>
          <a:cs typeface="Century Gothic"/>
        </a:defRPr>
      </a:lvl1pPr>
      <a:lvl2pPr marL="742950" indent="-285750" algn="l" defTabSz="457200" rtl="0" eaLnBrk="1" latinLnBrk="0" hangingPunct="1">
        <a:spcBef>
          <a:spcPct val="20000"/>
        </a:spcBef>
        <a:buFont typeface="Arial"/>
        <a:buChar char="–"/>
        <a:defRPr sz="2200" kern="1200">
          <a:solidFill>
            <a:schemeClr val="tx1"/>
          </a:solidFill>
          <a:latin typeface="Century Gothic"/>
          <a:ea typeface="+mn-ea"/>
          <a:cs typeface="Century Gothic"/>
        </a:defRPr>
      </a:lvl2pPr>
      <a:lvl3pPr marL="1143000" indent="-228600" algn="l" defTabSz="457200" rtl="0" eaLnBrk="1" latinLnBrk="0" hangingPunct="1">
        <a:spcBef>
          <a:spcPct val="20000"/>
        </a:spcBef>
        <a:buFont typeface="Arial"/>
        <a:buChar char="•"/>
        <a:defRPr sz="2000" kern="1200">
          <a:solidFill>
            <a:schemeClr val="tx1"/>
          </a:solidFill>
          <a:latin typeface="Century Gothic"/>
          <a:ea typeface="+mn-ea"/>
          <a:cs typeface="Century Gothic"/>
        </a:defRPr>
      </a:lvl3pPr>
      <a:lvl4pPr marL="1600200" indent="-228600" algn="l" defTabSz="457200" rtl="0" eaLnBrk="1" latinLnBrk="0" hangingPunct="1">
        <a:spcBef>
          <a:spcPct val="20000"/>
        </a:spcBef>
        <a:buFont typeface="Arial"/>
        <a:buChar char="–"/>
        <a:defRPr sz="1800" kern="1200">
          <a:solidFill>
            <a:schemeClr val="tx1"/>
          </a:solidFill>
          <a:latin typeface="Century Gothic"/>
          <a:ea typeface="+mn-ea"/>
          <a:cs typeface="Century Gothic"/>
        </a:defRPr>
      </a:lvl4pPr>
      <a:lvl5pPr marL="2057400" indent="-228600" algn="l" defTabSz="457200" rtl="0" eaLnBrk="1" latinLnBrk="0" hangingPunct="1">
        <a:spcBef>
          <a:spcPct val="20000"/>
        </a:spcBef>
        <a:buFont typeface="Arial"/>
        <a:buChar char="»"/>
        <a:defRPr sz="1600" kern="1200">
          <a:solidFill>
            <a:schemeClr val="tx1"/>
          </a:solidFill>
          <a:latin typeface="Century Gothic"/>
          <a:ea typeface="+mn-ea"/>
          <a:cs typeface="Century Gothic"/>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072451"/>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9.xml"/><Relationship Id="rId5" Type="http://schemas.openxmlformats.org/officeDocument/2006/relationships/image" Target="../media/image22.jpeg"/><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hyperlink" Target="http://console.developers.google.com/" TargetMode="External"/><Relationship Id="rId2" Type="http://schemas.openxmlformats.org/officeDocument/2006/relationships/hyperlink" Target="https://console.actions.google.com/" TargetMode="Externa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nsole.actions.google.com/" TargetMode="Externa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301779" y="4809901"/>
            <a:ext cx="6773094" cy="1256167"/>
          </a:xfrm>
        </p:spPr>
        <p:txBody>
          <a:bodyPr/>
          <a:lstStyle/>
          <a:p>
            <a:r>
              <a:rPr lang="en-US" sz="2000" b="1" dirty="0">
                <a:latin typeface="Calibri" panose="020F0502020204030204" pitchFamily="34" charset="0"/>
                <a:cs typeface="Calibri" panose="020F0502020204030204" pitchFamily="34" charset="0"/>
              </a:rPr>
              <a:t>Team Members:</a:t>
            </a:r>
          </a:p>
          <a:p>
            <a:r>
              <a:rPr lang="en-US" sz="2000" dirty="0" err="1">
                <a:latin typeface="Calibri" panose="020F0502020204030204" pitchFamily="34" charset="0"/>
                <a:cs typeface="Calibri" panose="020F0502020204030204" pitchFamily="34" charset="0"/>
              </a:rPr>
              <a:t>Rida</a:t>
            </a:r>
            <a:r>
              <a:rPr lang="en-US" sz="2000" dirty="0">
                <a:latin typeface="Calibri" panose="020F0502020204030204" pitchFamily="34" charset="0"/>
                <a:cs typeface="Calibri" panose="020F0502020204030204" pitchFamily="34" charset="0"/>
              </a:rPr>
              <a:t> Zainab</a:t>
            </a:r>
          </a:p>
          <a:p>
            <a:r>
              <a:rPr lang="en-US" sz="2000" dirty="0" err="1">
                <a:latin typeface="Calibri" panose="020F0502020204030204" pitchFamily="34" charset="0"/>
                <a:cs typeface="Calibri" panose="020F0502020204030204" pitchFamily="34" charset="0"/>
              </a:rPr>
              <a:t>Raveena</a:t>
            </a:r>
            <a:r>
              <a:rPr lang="en-US" sz="2000" dirty="0">
                <a:latin typeface="Calibri" panose="020F0502020204030204" pitchFamily="34" charset="0"/>
                <a:cs typeface="Calibri" panose="020F0502020204030204" pitchFamily="34" charset="0"/>
              </a:rPr>
              <a:t> Mehta</a:t>
            </a:r>
          </a:p>
          <a:p>
            <a:r>
              <a:rPr lang="en-US" sz="2000" dirty="0">
                <a:latin typeface="Calibri" panose="020F0502020204030204" pitchFamily="34" charset="0"/>
                <a:cs typeface="Calibri" panose="020F0502020204030204" pitchFamily="34" charset="0"/>
              </a:rPr>
              <a:t>Monami Mukhopadhyay</a:t>
            </a:r>
          </a:p>
          <a:p>
            <a:endParaRPr lang="en-US" sz="2000" dirty="0"/>
          </a:p>
        </p:txBody>
      </p:sp>
      <p:sp>
        <p:nvSpPr>
          <p:cNvPr id="3" name="Text Placeholder 2"/>
          <p:cNvSpPr>
            <a:spLocks noGrp="1"/>
          </p:cNvSpPr>
          <p:nvPr>
            <p:ph type="body" sz="quarter" idx="15"/>
          </p:nvPr>
        </p:nvSpPr>
        <p:spPr>
          <a:xfrm>
            <a:off x="321240" y="3069770"/>
            <a:ext cx="6753633" cy="1204686"/>
          </a:xfrm>
        </p:spPr>
        <p:txBody>
          <a:bodyPr/>
          <a:lstStyle/>
          <a:p>
            <a:r>
              <a:rPr lang="en-US" b="1" i="0" dirty="0">
                <a:latin typeface="Calibri" panose="020F0502020204030204" pitchFamily="34" charset="0"/>
                <a:cs typeface="Calibri" panose="020F0502020204030204" pitchFamily="34" charset="0"/>
              </a:rPr>
              <a:t>Course Name:</a:t>
            </a:r>
          </a:p>
          <a:p>
            <a:r>
              <a:rPr lang="en-US" i="0" dirty="0">
                <a:latin typeface="Calibri" panose="020F0502020204030204" pitchFamily="34" charset="0"/>
                <a:cs typeface="Calibri" panose="020F0502020204030204" pitchFamily="34" charset="0"/>
              </a:rPr>
              <a:t>EE-629A Internet of Things</a:t>
            </a:r>
          </a:p>
          <a:p>
            <a:endParaRPr lang="en-US" i="0" dirty="0">
              <a:latin typeface="Calibri" panose="020F0502020204030204" pitchFamily="34" charset="0"/>
              <a:cs typeface="Calibri" panose="020F0502020204030204" pitchFamily="34" charset="0"/>
            </a:endParaRPr>
          </a:p>
          <a:p>
            <a:r>
              <a:rPr lang="en-US" b="1" i="0" dirty="0">
                <a:latin typeface="Calibri" panose="020F0502020204030204" pitchFamily="34" charset="0"/>
                <a:cs typeface="Calibri" panose="020F0502020204030204" pitchFamily="34" charset="0"/>
              </a:rPr>
              <a:t>Professor:</a:t>
            </a:r>
          </a:p>
          <a:p>
            <a:r>
              <a:rPr lang="en-US" i="0" dirty="0">
                <a:latin typeface="Calibri" panose="020F0502020204030204" pitchFamily="34" charset="0"/>
                <a:cs typeface="Calibri" panose="020F0502020204030204" pitchFamily="34" charset="0"/>
              </a:rPr>
              <a:t>Prof. Kevin Lu</a:t>
            </a:r>
          </a:p>
        </p:txBody>
      </p:sp>
      <p:sp>
        <p:nvSpPr>
          <p:cNvPr id="4" name="Text Placeholder 3"/>
          <p:cNvSpPr>
            <a:spLocks noGrp="1"/>
          </p:cNvSpPr>
          <p:nvPr>
            <p:ph type="body" sz="quarter" idx="13"/>
          </p:nvPr>
        </p:nvSpPr>
        <p:spPr>
          <a:xfrm>
            <a:off x="216053" y="1321887"/>
            <a:ext cx="10747221" cy="887636"/>
          </a:xfrm>
        </p:spPr>
        <p:txBody>
          <a:bodyPr/>
          <a:lstStyle/>
          <a:p>
            <a:pPr algn="ctr"/>
            <a:r>
              <a:rPr lang="en-US" dirty="0"/>
              <a:t>Raspberry Pi Google AI Assistant Using Push-to-talk Feature</a:t>
            </a:r>
          </a:p>
        </p:txBody>
      </p:sp>
      <p:pic>
        <p:nvPicPr>
          <p:cNvPr id="5" name="Picture 2" descr="Image result for raspberry pi ok google">
            <a:extLst>
              <a:ext uri="{FF2B5EF4-FFF2-40B4-BE49-F238E27FC236}">
                <a16:creationId xmlns:a16="http://schemas.microsoft.com/office/drawing/2014/main" id="{56DC0F6C-6796-4CD8-8043-BEF7F7C145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337" b="33220"/>
          <a:stretch/>
        </p:blipFill>
        <p:spPr bwMode="auto">
          <a:xfrm>
            <a:off x="3762652" y="2301150"/>
            <a:ext cx="3654024" cy="1106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04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89" y="968746"/>
            <a:ext cx="7740149" cy="4979665"/>
          </a:xfrm>
        </p:spPr>
        <p:txBody>
          <a:bodyPr/>
          <a:lstStyle/>
          <a:p>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10</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Demo</a:t>
            </a:r>
          </a:p>
        </p:txBody>
      </p:sp>
      <p:sp>
        <p:nvSpPr>
          <p:cNvPr id="9" name="TextBox 8">
            <a:extLst>
              <a:ext uri="{FF2B5EF4-FFF2-40B4-BE49-F238E27FC236}">
                <a16:creationId xmlns:a16="http://schemas.microsoft.com/office/drawing/2014/main" id="{5604C60B-F311-476B-ADA3-0CF62D455E72}"/>
              </a:ext>
            </a:extLst>
          </p:cNvPr>
          <p:cNvSpPr txBox="1"/>
          <p:nvPr/>
        </p:nvSpPr>
        <p:spPr>
          <a:xfrm>
            <a:off x="8624236" y="2943147"/>
            <a:ext cx="1935530" cy="369332"/>
          </a:xfrm>
          <a:prstGeom prst="rect">
            <a:avLst/>
          </a:prstGeom>
          <a:noFill/>
        </p:spPr>
        <p:txBody>
          <a:bodyPr wrap="none" rtlCol="0">
            <a:spAutoFit/>
          </a:bodyPr>
          <a:lstStyle/>
          <a:p>
            <a:r>
              <a:rPr lang="en-US" dirty="0"/>
              <a:t>&lt;Enter Snap Here&gt;</a:t>
            </a:r>
          </a:p>
        </p:txBody>
      </p:sp>
    </p:spTree>
    <p:extLst>
      <p:ext uri="{BB962C8B-B14F-4D97-AF65-F5344CB8AC3E}">
        <p14:creationId xmlns:p14="http://schemas.microsoft.com/office/powerpoint/2010/main" val="4239020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89" y="968746"/>
            <a:ext cx="7740149" cy="4979665"/>
          </a:xfrm>
        </p:spPr>
        <p:txBody>
          <a:bodyPr/>
          <a:lstStyle/>
          <a:p>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11</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Result</a:t>
            </a:r>
          </a:p>
        </p:txBody>
      </p:sp>
      <p:sp>
        <p:nvSpPr>
          <p:cNvPr id="9" name="TextBox 8">
            <a:extLst>
              <a:ext uri="{FF2B5EF4-FFF2-40B4-BE49-F238E27FC236}">
                <a16:creationId xmlns:a16="http://schemas.microsoft.com/office/drawing/2014/main" id="{5604C60B-F311-476B-ADA3-0CF62D455E72}"/>
              </a:ext>
            </a:extLst>
          </p:cNvPr>
          <p:cNvSpPr txBox="1"/>
          <p:nvPr/>
        </p:nvSpPr>
        <p:spPr>
          <a:xfrm>
            <a:off x="8624236" y="2943147"/>
            <a:ext cx="1935530" cy="369332"/>
          </a:xfrm>
          <a:prstGeom prst="rect">
            <a:avLst/>
          </a:prstGeom>
          <a:noFill/>
        </p:spPr>
        <p:txBody>
          <a:bodyPr wrap="none" rtlCol="0">
            <a:spAutoFit/>
          </a:bodyPr>
          <a:lstStyle/>
          <a:p>
            <a:r>
              <a:rPr lang="en-US" dirty="0"/>
              <a:t>&lt;Enter Snap Here&gt;</a:t>
            </a:r>
          </a:p>
        </p:txBody>
      </p:sp>
    </p:spTree>
    <p:extLst>
      <p:ext uri="{BB962C8B-B14F-4D97-AF65-F5344CB8AC3E}">
        <p14:creationId xmlns:p14="http://schemas.microsoft.com/office/powerpoint/2010/main" val="2053800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4150" y="1137193"/>
            <a:ext cx="6217471" cy="4996479"/>
          </a:xfrm>
        </p:spPr>
        <p:txBody>
          <a:bodyPr/>
          <a:lstStyle/>
          <a:p>
            <a:pPr marL="0" indent="0">
              <a:buNone/>
            </a:pPr>
            <a:r>
              <a:rPr lang="en-US" dirty="0"/>
              <a:t>Each of the members had unique contributions towards the project. But there are areas where all three of us are working together as well.</a:t>
            </a:r>
          </a:p>
          <a:p>
            <a:pPr marL="0" indent="0">
              <a:buNone/>
            </a:pPr>
            <a:r>
              <a:rPr lang="en-US" dirty="0"/>
              <a:t> </a:t>
            </a:r>
            <a:endParaRPr lang="en-US" b="1" dirty="0">
              <a:solidFill>
                <a:srgbClr val="FF0000"/>
              </a:solidFill>
            </a:endParaRPr>
          </a:p>
          <a:p>
            <a:r>
              <a:rPr lang="en-US" dirty="0" err="1"/>
              <a:t>Rida</a:t>
            </a:r>
            <a:r>
              <a:rPr lang="en-US" dirty="0"/>
              <a:t> Zainab is responsible for preliminary research, gathering information, external materials to refer to, project evaluation and code testing. </a:t>
            </a:r>
          </a:p>
          <a:p>
            <a:pPr marL="0" indent="0">
              <a:buNone/>
            </a:pPr>
            <a:endParaRPr lang="en-US" b="1" dirty="0">
              <a:solidFill>
                <a:srgbClr val="FF0000"/>
              </a:solidFill>
            </a:endParaRPr>
          </a:p>
          <a:p>
            <a:r>
              <a:rPr lang="en-US" dirty="0" err="1"/>
              <a:t>Raveena</a:t>
            </a:r>
            <a:r>
              <a:rPr lang="en-US" dirty="0"/>
              <a:t> Mehta is responsible for compiling all the modules, code testing, result extraction and documentation. </a:t>
            </a:r>
          </a:p>
          <a:p>
            <a:pPr marL="0" indent="0">
              <a:buNone/>
            </a:pPr>
            <a:endParaRPr lang="en-US" b="1" dirty="0">
              <a:solidFill>
                <a:srgbClr val="FF0000"/>
              </a:solidFill>
            </a:endParaRPr>
          </a:p>
          <a:p>
            <a:r>
              <a:rPr lang="en-US" dirty="0"/>
              <a:t>Monami Mukhopadhyay is responsible for code testing, result extraction, project compilation, documentation, gathering and implementing references and other resources. </a:t>
            </a:r>
          </a:p>
          <a:p>
            <a:pPr marL="0" indent="0">
              <a:buNone/>
            </a:pPr>
            <a:endParaRPr lang="en-US" sz="2000"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12</a:t>
            </a:fld>
            <a:endParaRPr lang="en-US" dirty="0"/>
          </a:p>
        </p:txBody>
      </p:sp>
      <p:sp>
        <p:nvSpPr>
          <p:cNvPr id="4" name="Title 3"/>
          <p:cNvSpPr>
            <a:spLocks noGrp="1"/>
          </p:cNvSpPr>
          <p:nvPr>
            <p:ph type="title"/>
          </p:nvPr>
        </p:nvSpPr>
        <p:spPr>
          <a:xfrm>
            <a:off x="1089628" y="365530"/>
            <a:ext cx="9735251" cy="535863"/>
          </a:xfrm>
        </p:spPr>
        <p:txBody>
          <a:bodyPr/>
          <a:lstStyle/>
          <a:p>
            <a:pPr algn="ctr"/>
            <a:r>
              <a:rPr lang="en-US" dirty="0"/>
              <a:t>Individual Contribution</a:t>
            </a:r>
          </a:p>
        </p:txBody>
      </p:sp>
      <p:pic>
        <p:nvPicPr>
          <p:cNvPr id="1028" name="Picture 4" descr="Image result for teamwork pic">
            <a:extLst>
              <a:ext uri="{FF2B5EF4-FFF2-40B4-BE49-F238E27FC236}">
                <a16:creationId xmlns:a16="http://schemas.microsoft.com/office/drawing/2014/main" id="{E22C7699-B651-49F2-84F3-FD446CFFF3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946" y="1158420"/>
            <a:ext cx="4541159" cy="454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835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sz="4800" b="1" dirty="0">
                <a:solidFill>
                  <a:srgbClr val="90152A"/>
                </a:solidFill>
                <a:latin typeface="+mj-lt"/>
              </a:rPr>
              <a:t>Thank You!</a:t>
            </a:r>
          </a:p>
        </p:txBody>
      </p:sp>
    </p:spTree>
    <p:extLst>
      <p:ext uri="{BB962C8B-B14F-4D97-AF65-F5344CB8AC3E}">
        <p14:creationId xmlns:p14="http://schemas.microsoft.com/office/powerpoint/2010/main" val="22167460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74523" y="764107"/>
            <a:ext cx="6176853" cy="4385167"/>
          </a:xfrm>
        </p:spPr>
        <p:txBody>
          <a:bodyPr/>
          <a:lstStyle/>
          <a:p>
            <a:pPr marL="0" indent="0">
              <a:buNone/>
            </a:pPr>
            <a:r>
              <a:rPr lang="en-US" sz="1800" b="1" dirty="0"/>
              <a:t>Introduction:</a:t>
            </a:r>
          </a:p>
          <a:p>
            <a:r>
              <a:rPr lang="en-US" sz="1800" dirty="0"/>
              <a:t>The main aim of this project is to build a Raspberry Pi voice-controlled Google AI Assistant. </a:t>
            </a:r>
          </a:p>
          <a:p>
            <a:r>
              <a:rPr lang="en-US" sz="1800" dirty="0"/>
              <a:t>Google provides the API for using its voice service, which is open source. </a:t>
            </a:r>
          </a:p>
          <a:p>
            <a:r>
              <a:rPr lang="en-US" sz="1800" dirty="0"/>
              <a:t>Using Google voice service, we can play music, get information about weather, book tickets and many more. We just need to ask.</a:t>
            </a:r>
          </a:p>
          <a:p>
            <a:pPr marL="0" indent="0">
              <a:buNone/>
            </a:pPr>
            <a:endParaRPr lang="en-US" sz="1800" dirty="0"/>
          </a:p>
          <a:p>
            <a:pPr marL="0" indent="0">
              <a:buNone/>
            </a:pPr>
            <a:r>
              <a:rPr lang="en-US" sz="1800" b="1" dirty="0"/>
              <a:t>Application:</a:t>
            </a:r>
          </a:p>
          <a:p>
            <a:r>
              <a:rPr lang="en-US" sz="1800" dirty="0"/>
              <a:t>It’s the age of AI, and we all are swarmed away with the number of mesmerizing open-source AI projects getting in the market every day. They are one of the driving factors for business growth.</a:t>
            </a:r>
          </a:p>
        </p:txBody>
      </p:sp>
      <p:sp>
        <p:nvSpPr>
          <p:cNvPr id="3" name="Slide Number Placeholder 2"/>
          <p:cNvSpPr>
            <a:spLocks noGrp="1"/>
          </p:cNvSpPr>
          <p:nvPr>
            <p:ph type="sldNum" sz="quarter" idx="14"/>
          </p:nvPr>
        </p:nvSpPr>
        <p:spPr/>
        <p:txBody>
          <a:bodyPr/>
          <a:lstStyle/>
          <a:p>
            <a:fld id="{12342C3A-DD85-7843-B416-BD52AB030D59}" type="slidenum">
              <a:rPr lang="en-US" smtClean="0"/>
              <a:pPr/>
              <a:t>2</a:t>
            </a:fld>
            <a:endParaRPr lang="en-US" dirty="0"/>
          </a:p>
        </p:txBody>
      </p:sp>
      <p:sp>
        <p:nvSpPr>
          <p:cNvPr id="4" name="Title 3"/>
          <p:cNvSpPr>
            <a:spLocks noGrp="1"/>
          </p:cNvSpPr>
          <p:nvPr>
            <p:ph type="title"/>
          </p:nvPr>
        </p:nvSpPr>
        <p:spPr>
          <a:xfrm>
            <a:off x="1079354" y="228244"/>
            <a:ext cx="9735251" cy="535863"/>
          </a:xfrm>
        </p:spPr>
        <p:txBody>
          <a:bodyPr/>
          <a:lstStyle/>
          <a:p>
            <a:pPr algn="ctr"/>
            <a:r>
              <a:rPr lang="en-US" dirty="0"/>
              <a:t>Project Abstract</a:t>
            </a:r>
          </a:p>
        </p:txBody>
      </p:sp>
      <p:sp>
        <p:nvSpPr>
          <p:cNvPr id="5" name="Text Placeholder 4"/>
          <p:cNvSpPr>
            <a:spLocks noGrp="1"/>
          </p:cNvSpPr>
          <p:nvPr>
            <p:ph type="body" sz="quarter" idx="13"/>
          </p:nvPr>
        </p:nvSpPr>
        <p:spPr>
          <a:xfrm>
            <a:off x="1588891" y="1536432"/>
            <a:ext cx="9764792" cy="408060"/>
          </a:xfrm>
        </p:spPr>
        <p:txBody>
          <a:bodyPr/>
          <a:lstStyle/>
          <a:p>
            <a:pPr algn="ctr"/>
            <a:r>
              <a:rPr lang="en-US" sz="2800" b="1" dirty="0">
                <a:solidFill>
                  <a:srgbClr val="0070C0"/>
                </a:solidFill>
                <a:latin typeface="Comic Sans MS" panose="030F0702030302020204" pitchFamily="66" charset="0"/>
              </a:rPr>
              <a:t>         </a:t>
            </a:r>
          </a:p>
        </p:txBody>
      </p:sp>
      <p:pic>
        <p:nvPicPr>
          <p:cNvPr id="7" name="Picture 6" descr="Image result for raspberry pi google ai assistant">
            <a:extLst>
              <a:ext uri="{FF2B5EF4-FFF2-40B4-BE49-F238E27FC236}">
                <a16:creationId xmlns:a16="http://schemas.microsoft.com/office/drawing/2014/main" id="{D7ED3345-B94B-4885-9B22-AF068CEDA78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676538" y="1345565"/>
            <a:ext cx="5245100" cy="4385167"/>
          </a:xfrm>
          <a:prstGeom prst="rect">
            <a:avLst/>
          </a:prstGeom>
          <a:noFill/>
          <a:ln>
            <a:noFill/>
          </a:ln>
        </p:spPr>
      </p:pic>
    </p:spTree>
    <p:extLst>
      <p:ext uri="{BB962C8B-B14F-4D97-AF65-F5344CB8AC3E}">
        <p14:creationId xmlns:p14="http://schemas.microsoft.com/office/powerpoint/2010/main" val="2223000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4150" y="1137193"/>
            <a:ext cx="10710524" cy="4994099"/>
          </a:xfrm>
        </p:spPr>
        <p:txBody>
          <a:bodyPr/>
          <a:lstStyle/>
          <a:p>
            <a:pPr marL="0" indent="0">
              <a:buNone/>
            </a:pPr>
            <a:r>
              <a:rPr lang="en-US" sz="1800" dirty="0"/>
              <a:t>Our approach requires the below equipment list:</a:t>
            </a:r>
          </a:p>
          <a:p>
            <a:pPr marL="0" indent="0">
              <a:buNone/>
            </a:pPr>
            <a:endParaRPr lang="en-US" b="1"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3</a:t>
            </a:fld>
            <a:endParaRPr lang="en-US" dirty="0"/>
          </a:p>
        </p:txBody>
      </p:sp>
      <p:sp>
        <p:nvSpPr>
          <p:cNvPr id="4" name="Title 3"/>
          <p:cNvSpPr>
            <a:spLocks noGrp="1"/>
          </p:cNvSpPr>
          <p:nvPr>
            <p:ph type="title"/>
          </p:nvPr>
        </p:nvSpPr>
        <p:spPr>
          <a:xfrm>
            <a:off x="1089628" y="365530"/>
            <a:ext cx="9735251" cy="535863"/>
          </a:xfrm>
        </p:spPr>
        <p:txBody>
          <a:bodyPr/>
          <a:lstStyle/>
          <a:p>
            <a:pPr algn="ctr"/>
            <a:r>
              <a:rPr lang="en-US" dirty="0"/>
              <a:t>Pre-requisites</a:t>
            </a:r>
          </a:p>
        </p:txBody>
      </p:sp>
      <p:graphicFrame>
        <p:nvGraphicFramePr>
          <p:cNvPr id="5" name="Table 6">
            <a:extLst>
              <a:ext uri="{FF2B5EF4-FFF2-40B4-BE49-F238E27FC236}">
                <a16:creationId xmlns:a16="http://schemas.microsoft.com/office/drawing/2014/main" id="{FDB533B8-9FBB-41DD-A040-3101DAB9576B}"/>
              </a:ext>
            </a:extLst>
          </p:cNvPr>
          <p:cNvGraphicFramePr>
            <a:graphicFrameLocks noGrp="1"/>
          </p:cNvGraphicFramePr>
          <p:nvPr>
            <p:extLst>
              <p:ext uri="{D42A27DB-BD31-4B8C-83A1-F6EECF244321}">
                <p14:modId xmlns:p14="http://schemas.microsoft.com/office/powerpoint/2010/main" val="3538597699"/>
              </p:ext>
            </p:extLst>
          </p:nvPr>
        </p:nvGraphicFramePr>
        <p:xfrm>
          <a:off x="327800" y="1875403"/>
          <a:ext cx="10279240" cy="3845404"/>
        </p:xfrm>
        <a:graphic>
          <a:graphicData uri="http://schemas.openxmlformats.org/drawingml/2006/table">
            <a:tbl>
              <a:tblPr firstRow="1" bandRow="1">
                <a:tableStyleId>{69CF1AB2-1976-4502-BF36-3FF5EA218861}</a:tableStyleId>
              </a:tblPr>
              <a:tblGrid>
                <a:gridCol w="8517817">
                  <a:extLst>
                    <a:ext uri="{9D8B030D-6E8A-4147-A177-3AD203B41FA5}">
                      <a16:colId xmlns:a16="http://schemas.microsoft.com/office/drawing/2014/main" val="2719369735"/>
                    </a:ext>
                  </a:extLst>
                </a:gridCol>
                <a:gridCol w="1761423">
                  <a:extLst>
                    <a:ext uri="{9D8B030D-6E8A-4147-A177-3AD203B41FA5}">
                      <a16:colId xmlns:a16="http://schemas.microsoft.com/office/drawing/2014/main" val="593146318"/>
                    </a:ext>
                  </a:extLst>
                </a:gridCol>
              </a:tblGrid>
              <a:tr h="961351">
                <a:tc>
                  <a:txBody>
                    <a:bodyPr/>
                    <a:lstStyle/>
                    <a:p>
                      <a:pPr marL="342900" marR="0" lvl="0" indent="-342900">
                        <a:lnSpc>
                          <a:spcPct val="200000"/>
                        </a:lnSpc>
                        <a:spcBef>
                          <a:spcPts val="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Arial" panose="020B0604020202020204" pitchFamily="34" charset="0"/>
                        </a:rPr>
                        <a:t>Raspberry Pi 3 Model</a:t>
                      </a:r>
                      <a:endParaRPr lang="en-US" sz="18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200000"/>
                        </a:lnSpc>
                        <a:spcBef>
                          <a:spcPts val="0"/>
                        </a:spcBef>
                        <a:spcAft>
                          <a:spcPts val="0"/>
                        </a:spcAft>
                      </a:pPr>
                      <a:endParaRPr lang="en-US" sz="1200" dirty="0">
                        <a:solidFill>
                          <a:srgbClr val="000000"/>
                        </a:solidFill>
                        <a:effectLst/>
                        <a:latin typeface="Times New Roman" panose="02020603050405020304" pitchFamily="18" charset="0"/>
                        <a:ea typeface="Arial" panose="020B0604020202020204" pitchFamily="34" charset="0"/>
                      </a:endParaRPr>
                    </a:p>
                  </a:txBody>
                  <a:tcPr marL="68580" marR="68580" marT="0" marB="0"/>
                </a:tc>
                <a:extLst>
                  <a:ext uri="{0D108BD9-81ED-4DB2-BD59-A6C34878D82A}">
                    <a16:rowId xmlns:a16="http://schemas.microsoft.com/office/drawing/2014/main" val="3031554404"/>
                  </a:ext>
                </a:extLst>
              </a:tr>
              <a:tr h="961351">
                <a:tc>
                  <a:txBody>
                    <a:bodyPr/>
                    <a:lstStyle/>
                    <a:p>
                      <a:pPr marL="342900" marR="0" lvl="0" indent="-342900">
                        <a:lnSpc>
                          <a:spcPct val="200000"/>
                        </a:lnSpc>
                        <a:spcBef>
                          <a:spcPts val="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Arial" panose="020B0604020202020204" pitchFamily="34" charset="0"/>
                        </a:rPr>
                        <a:t>Micro SD card with Raspbian installed (or any other Debian-based distribution)</a:t>
                      </a:r>
                      <a:endParaRPr lang="en-US" sz="18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200000"/>
                        </a:lnSpc>
                        <a:spcBef>
                          <a:spcPts val="0"/>
                        </a:spcBef>
                        <a:spcAft>
                          <a:spcPts val="0"/>
                        </a:spcAft>
                      </a:pPr>
                      <a:r>
                        <a:rPr lang="en-US" sz="1100" dirty="0">
                          <a:solidFill>
                            <a:srgbClr val="000000"/>
                          </a:solidFill>
                          <a:effectLst/>
                          <a:latin typeface="Arial" panose="020B0604020202020204" pitchFamily="34" charset="0"/>
                          <a:ea typeface="Arial" panose="020B0604020202020204" pitchFamily="34" charset="0"/>
                        </a:rPr>
                        <a:t>  </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724512262"/>
                  </a:ext>
                </a:extLst>
              </a:tr>
              <a:tr h="961351">
                <a:tc>
                  <a:txBody>
                    <a:bodyPr/>
                    <a:lstStyle/>
                    <a:p>
                      <a:pPr marL="342900" marR="0" lvl="0" indent="-342900">
                        <a:lnSpc>
                          <a:spcPct val="200000"/>
                        </a:lnSpc>
                        <a:spcBef>
                          <a:spcPts val="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Arial" panose="020B0604020202020204" pitchFamily="34" charset="0"/>
                        </a:rPr>
                        <a:t>USB microphone</a:t>
                      </a:r>
                      <a:endParaRPr lang="en-US" sz="18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200000"/>
                        </a:lnSpc>
                        <a:spcBef>
                          <a:spcPts val="0"/>
                        </a:spcBef>
                        <a:spcAft>
                          <a:spcPts val="0"/>
                        </a:spcAft>
                      </a:pPr>
                      <a:endParaRPr lang="en-US" sz="1200">
                        <a:solidFill>
                          <a:srgbClr val="000000"/>
                        </a:solidFill>
                        <a:effectLst/>
                        <a:latin typeface="Times New Roman" panose="02020603050405020304" pitchFamily="18" charset="0"/>
                        <a:ea typeface="Arial" panose="020B0604020202020204" pitchFamily="34" charset="0"/>
                      </a:endParaRPr>
                    </a:p>
                  </a:txBody>
                  <a:tcPr marL="68580" marR="68580" marT="0" marB="0"/>
                </a:tc>
                <a:extLst>
                  <a:ext uri="{0D108BD9-81ED-4DB2-BD59-A6C34878D82A}">
                    <a16:rowId xmlns:a16="http://schemas.microsoft.com/office/drawing/2014/main" val="3798313823"/>
                  </a:ext>
                </a:extLst>
              </a:tr>
              <a:tr h="961351">
                <a:tc>
                  <a:txBody>
                    <a:bodyPr/>
                    <a:lstStyle/>
                    <a:p>
                      <a:pPr marL="342900" marR="0" lvl="0" indent="-342900">
                        <a:lnSpc>
                          <a:spcPct val="200000"/>
                        </a:lnSpc>
                        <a:spcBef>
                          <a:spcPts val="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Arial" panose="020B0604020202020204" pitchFamily="34" charset="0"/>
                        </a:rPr>
                        <a:t>Speaker with 3.5mm connector</a:t>
                      </a:r>
                      <a:endParaRPr lang="en-US" sz="1800" b="1" dirty="0">
                        <a:effectLst/>
                        <a:latin typeface="Arial" panose="020B0604020202020204" pitchFamily="34" charset="0"/>
                        <a:ea typeface="Arial" panose="020B0604020202020204" pitchFamily="34" charset="0"/>
                      </a:endParaRPr>
                    </a:p>
                  </a:txBody>
                  <a:tcPr marL="68580" marR="68580" marT="0" marB="0"/>
                </a:tc>
                <a:tc>
                  <a:txBody>
                    <a:bodyPr/>
                    <a:lstStyle/>
                    <a:p>
                      <a:pPr marL="0" marR="0" algn="just">
                        <a:lnSpc>
                          <a:spcPct val="200000"/>
                        </a:lnSpc>
                        <a:spcBef>
                          <a:spcPts val="0"/>
                        </a:spcBef>
                        <a:spcAft>
                          <a:spcPts val="0"/>
                        </a:spcAft>
                      </a:pPr>
                      <a:endParaRPr lang="en-US" sz="1200" dirty="0">
                        <a:effectLst/>
                        <a:latin typeface="Times New Roman" panose="02020603050405020304" pitchFamily="18" charset="0"/>
                        <a:ea typeface="Arial" panose="020B0604020202020204" pitchFamily="34" charset="0"/>
                      </a:endParaRPr>
                    </a:p>
                  </a:txBody>
                  <a:tcPr marL="68580" marR="68580" marT="0" marB="0"/>
                </a:tc>
                <a:extLst>
                  <a:ext uri="{0D108BD9-81ED-4DB2-BD59-A6C34878D82A}">
                    <a16:rowId xmlns:a16="http://schemas.microsoft.com/office/drawing/2014/main" val="1363395593"/>
                  </a:ext>
                </a:extLst>
              </a:tr>
            </a:tbl>
          </a:graphicData>
        </a:graphic>
      </p:graphicFrame>
      <p:pic>
        <p:nvPicPr>
          <p:cNvPr id="9" name="Picture 8" descr="C:\Users\Monami\AppData\Local\Microsoft\Windows\INetCache\Content.MSO\3E47A551.tmp">
            <a:extLst>
              <a:ext uri="{FF2B5EF4-FFF2-40B4-BE49-F238E27FC236}">
                <a16:creationId xmlns:a16="http://schemas.microsoft.com/office/drawing/2014/main" id="{6098F22F-3D2D-4B05-80CF-4DA2852C647A}"/>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23747" y="1951021"/>
            <a:ext cx="1094740" cy="819150"/>
          </a:xfrm>
          <a:prstGeom prst="rect">
            <a:avLst/>
          </a:prstGeom>
          <a:noFill/>
          <a:ln>
            <a:noFill/>
          </a:ln>
        </p:spPr>
      </p:pic>
      <p:pic>
        <p:nvPicPr>
          <p:cNvPr id="11" name="Picture 10" descr="C:\Users\Monami\AppData\Local\Microsoft\Windows\INetCache\Content.MSO\AFA4872D.tmp">
            <a:extLst>
              <a:ext uri="{FF2B5EF4-FFF2-40B4-BE49-F238E27FC236}">
                <a16:creationId xmlns:a16="http://schemas.microsoft.com/office/drawing/2014/main" id="{F8AEE2E3-292F-49EB-8C7C-088EE4F0CAC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04417" y="3018003"/>
            <a:ext cx="533400" cy="533400"/>
          </a:xfrm>
          <a:prstGeom prst="rect">
            <a:avLst/>
          </a:prstGeom>
          <a:noFill/>
          <a:ln>
            <a:noFill/>
          </a:ln>
        </p:spPr>
      </p:pic>
      <p:pic>
        <p:nvPicPr>
          <p:cNvPr id="12" name="Picture 11" descr="C:\Users\Monami\AppData\Local\Microsoft\Windows\INetCache\Content.MSO\B122CEC3.tmp">
            <a:extLst>
              <a:ext uri="{FF2B5EF4-FFF2-40B4-BE49-F238E27FC236}">
                <a16:creationId xmlns:a16="http://schemas.microsoft.com/office/drawing/2014/main" id="{2FF0E8FD-8937-4EA0-B52D-3630F2DB447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3617" y="3949646"/>
            <a:ext cx="635000" cy="635000"/>
          </a:xfrm>
          <a:prstGeom prst="rect">
            <a:avLst/>
          </a:prstGeom>
          <a:noFill/>
          <a:ln>
            <a:noFill/>
          </a:ln>
        </p:spPr>
      </p:pic>
      <p:pic>
        <p:nvPicPr>
          <p:cNvPr id="13" name="Picture 12" descr="Image result for speaker with 3.5mm jack">
            <a:extLst>
              <a:ext uri="{FF2B5EF4-FFF2-40B4-BE49-F238E27FC236}">
                <a16:creationId xmlns:a16="http://schemas.microsoft.com/office/drawing/2014/main" id="{EB039B1E-0BAA-40F9-B21C-82A8905028A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04417" y="4961204"/>
            <a:ext cx="584200" cy="584200"/>
          </a:xfrm>
          <a:prstGeom prst="rect">
            <a:avLst/>
          </a:prstGeom>
          <a:noFill/>
          <a:ln>
            <a:noFill/>
          </a:ln>
        </p:spPr>
      </p:pic>
    </p:spTree>
    <p:extLst>
      <p:ext uri="{BB962C8B-B14F-4D97-AF65-F5344CB8AC3E}">
        <p14:creationId xmlns:p14="http://schemas.microsoft.com/office/powerpoint/2010/main" val="3318270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90" y="776242"/>
            <a:ext cx="10877985" cy="4996479"/>
          </a:xfrm>
        </p:spPr>
        <p:txBody>
          <a:bodyPr/>
          <a:lstStyle/>
          <a:p>
            <a:r>
              <a:rPr lang="en-US" dirty="0"/>
              <a:t>We need to go to </a:t>
            </a:r>
            <a:r>
              <a:rPr lang="en-US" dirty="0">
                <a:hlinkClick r:id="rId2"/>
              </a:rPr>
              <a:t>https://console.actions.google.com</a:t>
            </a:r>
            <a:r>
              <a:rPr lang="en-US" dirty="0"/>
              <a:t> to register and set up project. </a:t>
            </a:r>
          </a:p>
          <a:p>
            <a:endParaRPr lang="en-US" dirty="0"/>
          </a:p>
          <a:p>
            <a:endParaRPr lang="en-US" dirty="0"/>
          </a:p>
          <a:p>
            <a:endParaRPr lang="en-US" dirty="0"/>
          </a:p>
          <a:p>
            <a:endParaRPr lang="en-US" dirty="0"/>
          </a:p>
          <a:p>
            <a:r>
              <a:rPr lang="en-US" dirty="0"/>
              <a:t>Next, we need to go to </a:t>
            </a:r>
            <a:r>
              <a:rPr lang="en-US" dirty="0">
                <a:hlinkClick r:id="rId3"/>
              </a:rPr>
              <a:t>http://console.developers.google.com</a:t>
            </a:r>
            <a:r>
              <a:rPr lang="en-US" dirty="0"/>
              <a:t> enable the Google Embedded Assistant API.</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r>
              <a:rPr lang="en-US" dirty="0"/>
              <a:t>We also need to do Raspberry Pi device registration on Google platform. Once we have registered the model, we see the “Download credentials” screen. We need to save this credentials json file. </a:t>
            </a:r>
          </a:p>
          <a:p>
            <a:r>
              <a:rPr lang="en-US" dirty="0"/>
              <a:t>We also need to configure the OAuth consent screen, without this Google won’t let us authorize our Raspberry Pi Google Assistant device.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4</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Registering for the Google API</a:t>
            </a:r>
          </a:p>
        </p:txBody>
      </p:sp>
      <p:pic>
        <p:nvPicPr>
          <p:cNvPr id="7" name="Picture 6">
            <a:extLst>
              <a:ext uri="{FF2B5EF4-FFF2-40B4-BE49-F238E27FC236}">
                <a16:creationId xmlns:a16="http://schemas.microsoft.com/office/drawing/2014/main" id="{2786DFE8-31C3-43D3-8137-7FCE3D92CBB0}"/>
              </a:ext>
            </a:extLst>
          </p:cNvPr>
          <p:cNvPicPr/>
          <p:nvPr/>
        </p:nvPicPr>
        <p:blipFill rotWithShape="1">
          <a:blip r:embed="rId4"/>
          <a:srcRect t="13673" b="42566"/>
          <a:stretch/>
        </p:blipFill>
        <p:spPr bwMode="auto">
          <a:xfrm>
            <a:off x="571918" y="1200885"/>
            <a:ext cx="5943600" cy="154940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F4145E9-B76C-4266-9B62-BC54BA3EFF0D}"/>
              </a:ext>
            </a:extLst>
          </p:cNvPr>
          <p:cNvPicPr/>
          <p:nvPr/>
        </p:nvPicPr>
        <p:blipFill rotWithShape="1">
          <a:blip r:embed="rId5"/>
          <a:srcRect t="21880" b="31624"/>
          <a:stretch/>
        </p:blipFill>
        <p:spPr bwMode="auto">
          <a:xfrm>
            <a:off x="571918" y="3036770"/>
            <a:ext cx="5943600" cy="1554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8013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90" y="776242"/>
            <a:ext cx="10877985" cy="4996479"/>
          </a:xfrm>
        </p:spPr>
        <p:txBody>
          <a:bodyPr/>
          <a:lstStyle/>
          <a:p>
            <a:r>
              <a:rPr lang="en-US" sz="1800" dirty="0"/>
              <a:t>We note down the device and card number for both USB Microphone and Speaker using below command.</a:t>
            </a:r>
          </a:p>
          <a:p>
            <a:pPr marL="0" indent="0">
              <a:buNone/>
            </a:pPr>
            <a:r>
              <a:rPr lang="en-US" sz="1800" dirty="0"/>
              <a:t>      </a:t>
            </a:r>
            <a:r>
              <a:rPr lang="en-US" sz="1800" b="1" dirty="0" err="1"/>
              <a:t>arecord</a:t>
            </a:r>
            <a:r>
              <a:rPr lang="en-US" sz="1800" b="1" dirty="0"/>
              <a:t> –l                                                                       </a:t>
            </a:r>
            <a:r>
              <a:rPr lang="en-US" sz="1800" b="1" dirty="0" err="1"/>
              <a:t>aplay</a:t>
            </a:r>
            <a:r>
              <a:rPr lang="en-US" sz="1800" b="1" dirty="0"/>
              <a:t> -l</a:t>
            </a:r>
          </a:p>
          <a:p>
            <a:pPr marL="0" indent="0">
              <a:buNone/>
            </a:pPr>
            <a:endParaRPr lang="en-US" sz="1800" dirty="0"/>
          </a:p>
          <a:p>
            <a:r>
              <a:rPr lang="en-US" sz="1800" dirty="0"/>
              <a:t>Once, the configuration is done, we can check if speaker and microphone are working properly using below command.</a:t>
            </a:r>
            <a:endParaRPr lang="en-US" sz="1800" b="1" dirty="0"/>
          </a:p>
          <a:p>
            <a:pPr marL="0" indent="0">
              <a:buNone/>
            </a:pPr>
            <a:r>
              <a:rPr lang="en-US" sz="1800" dirty="0"/>
              <a:t>      </a:t>
            </a:r>
            <a:r>
              <a:rPr lang="en-US" sz="1800" b="1" dirty="0" err="1"/>
              <a:t>arecord</a:t>
            </a:r>
            <a:r>
              <a:rPr lang="en-US" sz="1800" b="1" dirty="0"/>
              <a:t> --format=S16_LE --duration=5 --rate=16000 --file-type=raw </a:t>
            </a:r>
            <a:r>
              <a:rPr lang="en-US" sz="1800" b="1" dirty="0" err="1"/>
              <a:t>out.raw</a:t>
            </a:r>
            <a:endParaRPr lang="en-US" sz="1800" b="1" dirty="0"/>
          </a:p>
          <a:p>
            <a:pPr marL="0" indent="0">
              <a:buNone/>
            </a:pPr>
            <a:r>
              <a:rPr lang="en-US" sz="1800" b="1" dirty="0"/>
              <a:t>      </a:t>
            </a:r>
            <a:r>
              <a:rPr lang="en-US" sz="1800" b="1" dirty="0" err="1"/>
              <a:t>aplay</a:t>
            </a:r>
            <a:r>
              <a:rPr lang="en-US" sz="1800" b="1" dirty="0"/>
              <a:t> --format=S16_LE --rate=16000 </a:t>
            </a:r>
            <a:r>
              <a:rPr lang="en-US" sz="1800" b="1" dirty="0" err="1"/>
              <a:t>out.raw</a:t>
            </a:r>
            <a:endParaRPr lang="en-US" sz="1800" b="1" dirty="0"/>
          </a:p>
          <a:p>
            <a:pPr marL="0" indent="0">
              <a:buNone/>
            </a:pPr>
            <a:endParaRPr lang="en-US" b="1" dirty="0"/>
          </a:p>
          <a:p>
            <a:pPr marL="0" indent="0">
              <a:buNone/>
            </a:pPr>
            <a:r>
              <a:rPr lang="en-US" b="1" dirty="0"/>
              <a:t>&lt;Insert recorded file&gt;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5</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Setting up Audio for Google Assistant</a:t>
            </a:r>
          </a:p>
        </p:txBody>
      </p:sp>
      <p:pic>
        <p:nvPicPr>
          <p:cNvPr id="10" name="Picture 9" descr="C:\Users\Monami\AppData\Local\Microsoft\Windows\INetCache\Content.MSO\B122CEC3.tmp">
            <a:extLst>
              <a:ext uri="{FF2B5EF4-FFF2-40B4-BE49-F238E27FC236}">
                <a16:creationId xmlns:a16="http://schemas.microsoft.com/office/drawing/2014/main" id="{EC614FA3-E40D-42CE-AEE2-B13C8C01C28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8739" y="1260681"/>
            <a:ext cx="1186046" cy="930364"/>
          </a:xfrm>
          <a:prstGeom prst="rect">
            <a:avLst/>
          </a:prstGeom>
          <a:noFill/>
          <a:ln>
            <a:noFill/>
          </a:ln>
        </p:spPr>
      </p:pic>
      <p:pic>
        <p:nvPicPr>
          <p:cNvPr id="11" name="Picture 10" descr="Image result for speaker with 3.5mm jack">
            <a:extLst>
              <a:ext uri="{FF2B5EF4-FFF2-40B4-BE49-F238E27FC236}">
                <a16:creationId xmlns:a16="http://schemas.microsoft.com/office/drawing/2014/main" id="{5C68158D-2F95-4E1E-85FF-F5E629911A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6058" y="1260681"/>
            <a:ext cx="1038993" cy="930363"/>
          </a:xfrm>
          <a:prstGeom prst="rect">
            <a:avLst/>
          </a:prstGeom>
          <a:noFill/>
          <a:ln>
            <a:noFill/>
          </a:ln>
        </p:spPr>
      </p:pic>
    </p:spTree>
    <p:extLst>
      <p:ext uri="{BB962C8B-B14F-4D97-AF65-F5344CB8AC3E}">
        <p14:creationId xmlns:p14="http://schemas.microsoft.com/office/powerpoint/2010/main" val="305285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90" y="641492"/>
            <a:ext cx="10935736" cy="4996479"/>
          </a:xfrm>
        </p:spPr>
        <p:txBody>
          <a:bodyPr/>
          <a:lstStyle/>
          <a:p>
            <a:r>
              <a:rPr lang="en-US" sz="1400" dirty="0"/>
              <a:t>We first update the Raspberry Pi’s package list by running the following command. </a:t>
            </a:r>
          </a:p>
          <a:p>
            <a:pPr marL="0" indent="0">
              <a:buNone/>
            </a:pPr>
            <a:r>
              <a:rPr lang="en-US" sz="1400" dirty="0"/>
              <a:t>	</a:t>
            </a:r>
            <a:r>
              <a:rPr lang="en-US" sz="1400" b="1" dirty="0" err="1"/>
              <a:t>sudo</a:t>
            </a:r>
            <a:r>
              <a:rPr lang="en-US" sz="1400" b="1" dirty="0"/>
              <a:t> apt-get update</a:t>
            </a:r>
          </a:p>
          <a:p>
            <a:r>
              <a:rPr lang="en-US" sz="1400" dirty="0"/>
              <a:t>On your Raspberry Pi, we create a file where we will store the credentials we downloaded earlier on our computer. </a:t>
            </a:r>
          </a:p>
          <a:p>
            <a:pPr marL="0" indent="0">
              <a:buNone/>
            </a:pPr>
            <a:r>
              <a:rPr lang="en-US" sz="1400" dirty="0"/>
              <a:t>	</a:t>
            </a:r>
            <a:r>
              <a:rPr lang="en-US" sz="1400" b="1" dirty="0" err="1"/>
              <a:t>mkdir</a:t>
            </a:r>
            <a:r>
              <a:rPr lang="en-US" sz="1400" b="1" dirty="0"/>
              <a:t> ~/</a:t>
            </a:r>
            <a:r>
              <a:rPr lang="en-US" sz="1400" b="1" dirty="0" err="1"/>
              <a:t>googleassistant</a:t>
            </a:r>
            <a:endParaRPr lang="en-US" sz="1400" b="1" dirty="0"/>
          </a:p>
          <a:p>
            <a:pPr marL="0" indent="0">
              <a:buNone/>
            </a:pPr>
            <a:r>
              <a:rPr lang="en-US" sz="1400" b="1" dirty="0"/>
              <a:t>	nano ~/</a:t>
            </a:r>
            <a:r>
              <a:rPr lang="en-US" sz="1400" b="1" dirty="0" err="1"/>
              <a:t>googleassistant</a:t>
            </a:r>
            <a:r>
              <a:rPr lang="en-US" sz="1400" b="1" dirty="0"/>
              <a:t>/</a:t>
            </a:r>
            <a:r>
              <a:rPr lang="en-US" sz="1400" b="1" dirty="0" err="1"/>
              <a:t>credentials.json</a:t>
            </a:r>
            <a:endParaRPr lang="en-US" sz="1400" b="1" dirty="0"/>
          </a:p>
          <a:p>
            <a:r>
              <a:rPr lang="en-US" sz="1400" dirty="0"/>
              <a:t>Next, we run the following command to install Python3 and the Python 3 Virtual Environment to our Raspberry Pi. </a:t>
            </a:r>
          </a:p>
          <a:p>
            <a:pPr marL="0" indent="0">
              <a:buNone/>
            </a:pPr>
            <a:r>
              <a:rPr lang="en-US" sz="1400" dirty="0"/>
              <a:t>	</a:t>
            </a:r>
            <a:r>
              <a:rPr lang="en-US" sz="1400" b="1" dirty="0" err="1"/>
              <a:t>sudo</a:t>
            </a:r>
            <a:r>
              <a:rPr lang="en-US" sz="1400" b="1" dirty="0"/>
              <a:t> apt-get install python3-dev python3-venv </a:t>
            </a:r>
            <a:r>
              <a:rPr lang="en-US" sz="1400" b="1" dirty="0" err="1"/>
              <a:t>libssl</a:t>
            </a:r>
            <a:r>
              <a:rPr lang="en-US" sz="1400" b="1" dirty="0"/>
              <a:t>-dev </a:t>
            </a:r>
            <a:r>
              <a:rPr lang="en-US" sz="1400" b="1" dirty="0" err="1"/>
              <a:t>libffi</a:t>
            </a:r>
            <a:r>
              <a:rPr lang="en-US" sz="1400" b="1" dirty="0"/>
              <a:t>-  dev libportaudio2</a:t>
            </a:r>
          </a:p>
          <a:p>
            <a:r>
              <a:rPr lang="en-US" sz="1400" dirty="0"/>
              <a:t>We can now enable Python3 on our virtual environment variable using this command.</a:t>
            </a:r>
          </a:p>
          <a:p>
            <a:pPr marL="0" indent="0">
              <a:buNone/>
            </a:pPr>
            <a:r>
              <a:rPr lang="en-US" sz="1400" dirty="0"/>
              <a:t>	</a:t>
            </a:r>
            <a:r>
              <a:rPr lang="en-US" sz="1400" b="1" dirty="0"/>
              <a:t>python3 -m </a:t>
            </a:r>
            <a:r>
              <a:rPr lang="en-US" sz="1400" b="1" dirty="0" err="1"/>
              <a:t>venv</a:t>
            </a:r>
            <a:r>
              <a:rPr lang="en-US" sz="1400" b="1" dirty="0"/>
              <a:t> env</a:t>
            </a:r>
          </a:p>
          <a:p>
            <a:r>
              <a:rPr lang="en-US" sz="1400" dirty="0"/>
              <a:t>Now, install latest version of pip and </a:t>
            </a:r>
            <a:r>
              <a:rPr lang="en-US" sz="1400" dirty="0" err="1"/>
              <a:t>setuptools</a:t>
            </a:r>
            <a:r>
              <a:rPr lang="en-US" sz="1400" dirty="0"/>
              <a:t>.</a:t>
            </a:r>
          </a:p>
          <a:p>
            <a:pPr marL="0" indent="0">
              <a:buNone/>
            </a:pPr>
            <a:r>
              <a:rPr lang="en-US" sz="1400" dirty="0"/>
              <a:t>	</a:t>
            </a:r>
            <a:r>
              <a:rPr lang="en-US" sz="1400" b="1" dirty="0"/>
              <a:t>env/bin/python3 -m pip install --upgrade pip </a:t>
            </a:r>
            <a:r>
              <a:rPr lang="en-US" sz="1400" b="1" dirty="0" err="1"/>
              <a:t>setuptools</a:t>
            </a:r>
            <a:r>
              <a:rPr lang="en-US" sz="1400" b="1" dirty="0"/>
              <a:t> –upgrade</a:t>
            </a:r>
          </a:p>
          <a:p>
            <a:r>
              <a:rPr lang="en-US" sz="1400" dirty="0"/>
              <a:t>To activate new virtual environment</a:t>
            </a:r>
          </a:p>
          <a:p>
            <a:pPr marL="0" indent="0">
              <a:buNone/>
            </a:pPr>
            <a:r>
              <a:rPr lang="en-US" sz="1400" dirty="0"/>
              <a:t>	</a:t>
            </a:r>
            <a:r>
              <a:rPr lang="en-US" sz="1400" b="1" dirty="0"/>
              <a:t>source env/bin/activate</a:t>
            </a:r>
          </a:p>
          <a:p>
            <a:r>
              <a:rPr lang="en-US" sz="1400" dirty="0"/>
              <a:t>Now we can install the Google Assistant Library for Python </a:t>
            </a:r>
          </a:p>
          <a:p>
            <a:pPr marL="0" indent="0">
              <a:buNone/>
            </a:pPr>
            <a:r>
              <a:rPr lang="en-US" sz="1400" dirty="0"/>
              <a:t>	</a:t>
            </a:r>
            <a:r>
              <a:rPr lang="en-US" sz="1400" b="1" dirty="0"/>
              <a:t>python3 -m pip install --upgrade google-assistant-library</a:t>
            </a:r>
          </a:p>
          <a:p>
            <a:pPr marL="0" indent="0">
              <a:buNone/>
            </a:pPr>
            <a:r>
              <a:rPr lang="en-US" sz="1400" b="1" dirty="0"/>
              <a:t>	python3 -m pip install --upgrade google-assistant-</a:t>
            </a:r>
            <a:r>
              <a:rPr lang="en-US" sz="1400" b="1" dirty="0" err="1"/>
              <a:t>sdk</a:t>
            </a:r>
            <a:r>
              <a:rPr lang="en-US" sz="1400" b="1" dirty="0"/>
              <a:t>[samples]</a:t>
            </a:r>
          </a:p>
          <a:p>
            <a:pPr marL="0" indent="0">
              <a:buNone/>
            </a:pPr>
            <a:endParaRPr lang="en-US" sz="1400" dirty="0"/>
          </a:p>
          <a:p>
            <a:pPr marL="0" indent="0">
              <a:buNone/>
            </a:pPr>
            <a:endParaRPr lang="en-US" sz="1400" dirty="0"/>
          </a:p>
          <a:p>
            <a:pPr marL="0" indent="0">
              <a:buNone/>
            </a:pPr>
            <a:endParaRPr lang="en-US" dirty="0"/>
          </a:p>
          <a:p>
            <a:pPr marL="0" indent="0">
              <a:buNone/>
            </a:pPr>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6</a:t>
            </a:fld>
            <a:endParaRPr lang="en-US" dirty="0"/>
          </a:p>
        </p:txBody>
      </p:sp>
      <p:sp>
        <p:nvSpPr>
          <p:cNvPr id="4" name="Title 3"/>
          <p:cNvSpPr>
            <a:spLocks noGrp="1"/>
          </p:cNvSpPr>
          <p:nvPr>
            <p:ph type="title"/>
          </p:nvPr>
        </p:nvSpPr>
        <p:spPr>
          <a:xfrm>
            <a:off x="1089628" y="85865"/>
            <a:ext cx="9735251" cy="535863"/>
          </a:xfrm>
        </p:spPr>
        <p:txBody>
          <a:bodyPr/>
          <a:lstStyle/>
          <a:p>
            <a:pPr lvl="0" algn="ctr"/>
            <a:r>
              <a:rPr lang="en-US" dirty="0"/>
              <a:t>Downloading and Setting up Google Assistant</a:t>
            </a:r>
          </a:p>
        </p:txBody>
      </p:sp>
      <p:pic>
        <p:nvPicPr>
          <p:cNvPr id="6" name="Picture 5">
            <a:extLst>
              <a:ext uri="{FF2B5EF4-FFF2-40B4-BE49-F238E27FC236}">
                <a16:creationId xmlns:a16="http://schemas.microsoft.com/office/drawing/2014/main" id="{843DC5C6-3FF8-486A-99A3-9618601BBE95}"/>
              </a:ext>
            </a:extLst>
          </p:cNvPr>
          <p:cNvPicPr/>
          <p:nvPr/>
        </p:nvPicPr>
        <p:blipFill rotWithShape="1">
          <a:blip r:embed="rId2"/>
          <a:srcRect l="12310" t="24615" r="35385" b="61710"/>
          <a:stretch/>
        </p:blipFill>
        <p:spPr bwMode="auto">
          <a:xfrm>
            <a:off x="6285297" y="1615173"/>
            <a:ext cx="5505649" cy="8940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31C32D3-EE1D-4171-87EF-235A5C0AF9BD}"/>
              </a:ext>
            </a:extLst>
          </p:cNvPr>
          <p:cNvPicPr/>
          <p:nvPr/>
        </p:nvPicPr>
        <p:blipFill>
          <a:blip r:embed="rId3"/>
          <a:stretch>
            <a:fillRect/>
          </a:stretch>
        </p:blipFill>
        <p:spPr>
          <a:xfrm>
            <a:off x="6285296" y="3482934"/>
            <a:ext cx="5505649" cy="2849496"/>
          </a:xfrm>
          <a:prstGeom prst="rect">
            <a:avLst/>
          </a:prstGeom>
        </p:spPr>
      </p:pic>
    </p:spTree>
    <p:extLst>
      <p:ext uri="{BB962C8B-B14F-4D97-AF65-F5344CB8AC3E}">
        <p14:creationId xmlns:p14="http://schemas.microsoft.com/office/powerpoint/2010/main" val="393239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90" y="776242"/>
            <a:ext cx="7403265" cy="4996479"/>
          </a:xfrm>
        </p:spPr>
        <p:txBody>
          <a:bodyPr/>
          <a:lstStyle/>
          <a:p>
            <a:r>
              <a:rPr lang="en-US" dirty="0"/>
              <a:t>For this, we need to install the authorization tool so that we can authorize the Google Assistant API.</a:t>
            </a:r>
          </a:p>
          <a:p>
            <a:pPr marL="0" indent="0">
              <a:buNone/>
            </a:pPr>
            <a:r>
              <a:rPr lang="en-US" dirty="0"/>
              <a:t>	</a:t>
            </a:r>
            <a:r>
              <a:rPr lang="en-US" b="1" dirty="0"/>
              <a:t>python -m pip install --upgrade google-auth-</a:t>
            </a:r>
            <a:r>
              <a:rPr lang="en-US" b="1" dirty="0" err="1"/>
              <a:t>oauthlib</a:t>
            </a:r>
            <a:r>
              <a:rPr lang="en-US" b="1" dirty="0"/>
              <a:t>[tool]</a:t>
            </a:r>
          </a:p>
          <a:p>
            <a:r>
              <a:rPr lang="en-US" dirty="0"/>
              <a:t>Once the authentication library is installed, we need to run following command on Raspberry Pi. This step is very crucial.</a:t>
            </a:r>
          </a:p>
          <a:p>
            <a:pPr marL="0" indent="0">
              <a:buNone/>
            </a:pPr>
            <a:r>
              <a:rPr lang="en-US" dirty="0"/>
              <a:t>        </a:t>
            </a:r>
            <a:r>
              <a:rPr lang="en-US" b="1" dirty="0"/>
              <a:t>google-</a:t>
            </a:r>
            <a:r>
              <a:rPr lang="en-US" b="1" dirty="0" err="1"/>
              <a:t>oauthlib</a:t>
            </a:r>
            <a:r>
              <a:rPr lang="en-US" b="1" dirty="0"/>
              <a:t>-tool --client-secrets              ~/</a:t>
            </a:r>
            <a:r>
              <a:rPr lang="en-US" b="1" dirty="0" err="1"/>
              <a:t>googleassistant</a:t>
            </a:r>
            <a:r>
              <a:rPr lang="en-US" b="1" dirty="0"/>
              <a:t>/</a:t>
            </a:r>
            <a:r>
              <a:rPr lang="en-US" b="1" dirty="0" err="1"/>
              <a:t>credentials.json</a:t>
            </a:r>
            <a:r>
              <a:rPr lang="en-US" b="1" dirty="0"/>
              <a:t> \</a:t>
            </a:r>
          </a:p>
          <a:p>
            <a:pPr marL="0" indent="0">
              <a:buNone/>
            </a:pPr>
            <a:r>
              <a:rPr lang="en-US" b="1" dirty="0"/>
              <a:t>       --scope https://www.googleapis.com/auth/assistant-sdk-prototype \</a:t>
            </a:r>
          </a:p>
          <a:p>
            <a:pPr marL="0" indent="0">
              <a:buNone/>
            </a:pPr>
            <a:r>
              <a:rPr lang="en-US" b="1" dirty="0"/>
              <a:t>       --scope https://www.googleapis.com/auth/gcm \</a:t>
            </a:r>
          </a:p>
          <a:p>
            <a:pPr marL="0" indent="0">
              <a:buNone/>
            </a:pPr>
            <a:r>
              <a:rPr lang="en-US" b="1" dirty="0"/>
              <a:t>       --save --headless</a:t>
            </a:r>
          </a:p>
          <a:p>
            <a:r>
              <a:rPr lang="en-US" dirty="0"/>
              <a:t>This command will generate a URL. We need to copy this URL and open in web browser. From here, copy the authentication code and paste on the Pi terminal and press enter. </a:t>
            </a:r>
          </a:p>
          <a:p>
            <a:r>
              <a:rPr lang="en-US" dirty="0"/>
              <a:t>If authentication is accepted, we can see something like this. </a:t>
            </a:r>
          </a:p>
          <a:p>
            <a:pPr marL="0" indent="0">
              <a:buNone/>
            </a:pPr>
            <a:r>
              <a:rPr lang="en-US" dirty="0"/>
              <a:t>“</a:t>
            </a:r>
            <a:r>
              <a:rPr lang="en-US" b="1" dirty="0"/>
              <a:t>credentials saved: /home/pi/.config/google-</a:t>
            </a:r>
            <a:r>
              <a:rPr lang="en-US" b="1" dirty="0" err="1"/>
              <a:t>oauthlib</a:t>
            </a:r>
            <a:r>
              <a:rPr lang="en-US" b="1" dirty="0"/>
              <a:t>-tool/</a:t>
            </a:r>
            <a:r>
              <a:rPr lang="en-US" b="1" dirty="0" err="1"/>
              <a:t>credentials.json</a:t>
            </a:r>
            <a:r>
              <a:rPr lang="en-US" dirty="0"/>
              <a:t>”</a:t>
            </a:r>
          </a:p>
        </p:txBody>
      </p:sp>
      <p:sp>
        <p:nvSpPr>
          <p:cNvPr id="3" name="Slide Number Placeholder 2"/>
          <p:cNvSpPr>
            <a:spLocks noGrp="1"/>
          </p:cNvSpPr>
          <p:nvPr>
            <p:ph type="sldNum" sz="quarter" idx="14"/>
          </p:nvPr>
        </p:nvSpPr>
        <p:spPr/>
        <p:txBody>
          <a:bodyPr/>
          <a:lstStyle/>
          <a:p>
            <a:fld id="{12342C3A-DD85-7843-B416-BD52AB030D59}" type="slidenum">
              <a:rPr lang="en-US" smtClean="0"/>
              <a:pPr/>
              <a:t>7</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Authorizing the Pi for Google Assistant</a:t>
            </a:r>
          </a:p>
        </p:txBody>
      </p:sp>
      <p:pic>
        <p:nvPicPr>
          <p:cNvPr id="7" name="Picture 6">
            <a:extLst>
              <a:ext uri="{FF2B5EF4-FFF2-40B4-BE49-F238E27FC236}">
                <a16:creationId xmlns:a16="http://schemas.microsoft.com/office/drawing/2014/main" id="{7052766F-512F-4D96-9D87-B7D46B129B5F}"/>
              </a:ext>
            </a:extLst>
          </p:cNvPr>
          <p:cNvPicPr/>
          <p:nvPr/>
        </p:nvPicPr>
        <p:blipFill rotWithShape="1">
          <a:blip r:embed="rId2"/>
          <a:srcRect l="25196" r="26545"/>
          <a:stretch/>
        </p:blipFill>
        <p:spPr>
          <a:xfrm>
            <a:off x="7401827" y="1646889"/>
            <a:ext cx="4283242" cy="3983889"/>
          </a:xfrm>
          <a:prstGeom prst="rect">
            <a:avLst/>
          </a:prstGeom>
        </p:spPr>
      </p:pic>
    </p:spTree>
    <p:extLst>
      <p:ext uri="{BB962C8B-B14F-4D97-AF65-F5344CB8AC3E}">
        <p14:creationId xmlns:p14="http://schemas.microsoft.com/office/powerpoint/2010/main" val="296109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89" y="968746"/>
            <a:ext cx="7740149" cy="4979665"/>
          </a:xfrm>
        </p:spPr>
        <p:txBody>
          <a:bodyPr/>
          <a:lstStyle/>
          <a:p>
            <a:r>
              <a:rPr lang="en-US" dirty="0"/>
              <a:t>We need to obtain and note down our project id and device-model-id. We can check project id from ‘Project Settings’ inside </a:t>
            </a:r>
            <a:r>
              <a:rPr lang="en-US" u="sng" dirty="0">
                <a:hlinkClick r:id="rId2"/>
              </a:rPr>
              <a:t>https://console.actions.google.com</a:t>
            </a:r>
            <a:r>
              <a:rPr lang="en-US" dirty="0"/>
              <a:t> and we can get device-model-id from ‘Device Registration’ inside </a:t>
            </a:r>
            <a:r>
              <a:rPr lang="en-US" u="sng" dirty="0">
                <a:hlinkClick r:id="rId2"/>
              </a:rPr>
              <a:t>https://console.actions.google.com</a:t>
            </a:r>
            <a:endParaRPr lang="en-US" dirty="0"/>
          </a:p>
          <a:p>
            <a:r>
              <a:rPr lang="en-US" dirty="0"/>
              <a:t>Using these data, we can type the following command to talk to Google Assistant.</a:t>
            </a:r>
          </a:p>
          <a:p>
            <a:pPr marL="0" indent="0">
              <a:buNone/>
            </a:pPr>
            <a:r>
              <a:rPr lang="en-US" dirty="0"/>
              <a:t>        </a:t>
            </a:r>
            <a:r>
              <a:rPr lang="en-US" b="1" dirty="0" err="1"/>
              <a:t>googlesamples</a:t>
            </a:r>
            <a:r>
              <a:rPr lang="en-US" b="1" dirty="0"/>
              <a:t>-assistant-</a:t>
            </a:r>
            <a:r>
              <a:rPr lang="en-US" b="1" dirty="0" err="1"/>
              <a:t>pushtotalk</a:t>
            </a:r>
            <a:r>
              <a:rPr lang="en-US" b="1" dirty="0"/>
              <a:t> --project-id &lt;</a:t>
            </a:r>
            <a:r>
              <a:rPr lang="en-US" b="1" dirty="0" err="1"/>
              <a:t>projectid</a:t>
            </a:r>
            <a:r>
              <a:rPr lang="en-US" b="1" dirty="0"/>
              <a:t>&gt; --device-model-id &lt;</a:t>
            </a:r>
            <a:r>
              <a:rPr lang="en-US" b="1" dirty="0" err="1"/>
              <a:t>deviceid</a:t>
            </a:r>
            <a:r>
              <a:rPr lang="en-US" b="1" dirty="0"/>
              <a:t>&gt;</a:t>
            </a:r>
          </a:p>
          <a:p>
            <a:r>
              <a:rPr lang="en-US" dirty="0"/>
              <a:t>We press ENTER and speak any action. For example – “What is the time and date now?” We will receive a verbal response from assistant.</a:t>
            </a:r>
          </a:p>
          <a:p>
            <a:r>
              <a:rPr lang="en-US" dirty="0"/>
              <a:t>We can do a similar approach with </a:t>
            </a:r>
            <a:r>
              <a:rPr lang="en-US" dirty="0" err="1"/>
              <a:t>hotword</a:t>
            </a:r>
            <a:r>
              <a:rPr lang="en-US" dirty="0"/>
              <a:t> (‘Ok google’ in this case). This sample code will work by listening for this </a:t>
            </a:r>
            <a:r>
              <a:rPr lang="en-US" dirty="0" err="1"/>
              <a:t>hotword</a:t>
            </a:r>
            <a:r>
              <a:rPr lang="en-US" dirty="0"/>
              <a:t> to trigger it, followed by the command that we want to issue to the assistant.</a:t>
            </a:r>
          </a:p>
          <a:p>
            <a:pPr marL="0" indent="0">
              <a:buNone/>
            </a:pPr>
            <a:r>
              <a:rPr lang="en-US" dirty="0"/>
              <a:t>	</a:t>
            </a:r>
            <a:r>
              <a:rPr lang="en-US" b="1" dirty="0" err="1"/>
              <a:t>googlesamples</a:t>
            </a:r>
            <a:r>
              <a:rPr lang="en-US" b="1" dirty="0"/>
              <a:t>-assistant-</a:t>
            </a:r>
            <a:r>
              <a:rPr lang="en-US" b="1" dirty="0" err="1"/>
              <a:t>hotword</a:t>
            </a:r>
            <a:r>
              <a:rPr lang="en-US" b="1" dirty="0"/>
              <a:t> --device-model-id &lt;</a:t>
            </a:r>
            <a:r>
              <a:rPr lang="en-US" b="1" dirty="0" err="1"/>
              <a:t>deviceid</a:t>
            </a:r>
            <a:r>
              <a:rPr lang="en-US" b="1" dirty="0"/>
              <a:t>&gt;</a:t>
            </a:r>
          </a:p>
          <a:p>
            <a:r>
              <a:rPr lang="en-US" dirty="0"/>
              <a:t>Finally, we have set up Raspberry Pi with the Google Assistant software.</a:t>
            </a:r>
          </a:p>
        </p:txBody>
      </p:sp>
      <p:sp>
        <p:nvSpPr>
          <p:cNvPr id="3" name="Slide Number Placeholder 2"/>
          <p:cNvSpPr>
            <a:spLocks noGrp="1"/>
          </p:cNvSpPr>
          <p:nvPr>
            <p:ph type="sldNum" sz="quarter" idx="14"/>
          </p:nvPr>
        </p:nvSpPr>
        <p:spPr/>
        <p:txBody>
          <a:bodyPr/>
          <a:lstStyle/>
          <a:p>
            <a:fld id="{12342C3A-DD85-7843-B416-BD52AB030D59}" type="slidenum">
              <a:rPr lang="en-US" smtClean="0"/>
              <a:pPr/>
              <a:t>8</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Run Google Assistant on Raspberry Pi</a:t>
            </a:r>
          </a:p>
        </p:txBody>
      </p:sp>
      <p:pic>
        <p:nvPicPr>
          <p:cNvPr id="6" name="Picture 5">
            <a:extLst>
              <a:ext uri="{FF2B5EF4-FFF2-40B4-BE49-F238E27FC236}">
                <a16:creationId xmlns:a16="http://schemas.microsoft.com/office/drawing/2014/main" id="{C15069D6-70A2-4D31-82BE-B7668807EFDB}"/>
              </a:ext>
            </a:extLst>
          </p:cNvPr>
          <p:cNvPicPr/>
          <p:nvPr/>
        </p:nvPicPr>
        <p:blipFill rotWithShape="1">
          <a:blip r:embed="rId3"/>
          <a:srcRect l="13848" t="49230" r="53845" b="37096"/>
          <a:stretch/>
        </p:blipFill>
        <p:spPr bwMode="auto">
          <a:xfrm>
            <a:off x="7938895" y="930246"/>
            <a:ext cx="3061111" cy="93085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504DCC4A-9E48-4ACB-B66E-DE9E312EF953}"/>
              </a:ext>
            </a:extLst>
          </p:cNvPr>
          <p:cNvPicPr/>
          <p:nvPr/>
        </p:nvPicPr>
        <p:blipFill rotWithShape="1">
          <a:blip r:embed="rId4"/>
          <a:srcRect l="33847" t="57431" r="41539" b="28895"/>
          <a:stretch/>
        </p:blipFill>
        <p:spPr bwMode="auto">
          <a:xfrm>
            <a:off x="7933089" y="1841846"/>
            <a:ext cx="2891790" cy="70485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0031D8C1-4296-459A-AA64-DAE0B483D8E5}"/>
              </a:ext>
            </a:extLst>
          </p:cNvPr>
          <p:cNvPicPr/>
          <p:nvPr/>
        </p:nvPicPr>
        <p:blipFill rotWithShape="1">
          <a:blip r:embed="rId5" cstate="print">
            <a:extLst>
              <a:ext uri="{28A0092B-C50C-407E-A947-70E740481C1C}">
                <a14:useLocalDpi xmlns:a14="http://schemas.microsoft.com/office/drawing/2010/main" val="0"/>
              </a:ext>
            </a:extLst>
          </a:blip>
          <a:srcRect t="32138" r="19342" b="670"/>
          <a:stretch/>
        </p:blipFill>
        <p:spPr bwMode="auto">
          <a:xfrm>
            <a:off x="7512234" y="3228016"/>
            <a:ext cx="4476781" cy="243607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0768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5189" y="968746"/>
            <a:ext cx="7740149" cy="4979665"/>
          </a:xfrm>
        </p:spPr>
        <p:txBody>
          <a:bodyPr/>
          <a:lstStyle/>
          <a:p>
            <a:endParaRPr lang="en-US" dirty="0"/>
          </a:p>
        </p:txBody>
      </p:sp>
      <p:sp>
        <p:nvSpPr>
          <p:cNvPr id="3" name="Slide Number Placeholder 2"/>
          <p:cNvSpPr>
            <a:spLocks noGrp="1"/>
          </p:cNvSpPr>
          <p:nvPr>
            <p:ph type="sldNum" sz="quarter" idx="14"/>
          </p:nvPr>
        </p:nvSpPr>
        <p:spPr/>
        <p:txBody>
          <a:bodyPr/>
          <a:lstStyle/>
          <a:p>
            <a:fld id="{12342C3A-DD85-7843-B416-BD52AB030D59}" type="slidenum">
              <a:rPr lang="en-US" smtClean="0"/>
              <a:pPr/>
              <a:t>9</a:t>
            </a:fld>
            <a:endParaRPr lang="en-US" dirty="0"/>
          </a:p>
        </p:txBody>
      </p:sp>
      <p:sp>
        <p:nvSpPr>
          <p:cNvPr id="4" name="Title 3"/>
          <p:cNvSpPr>
            <a:spLocks noGrp="1"/>
          </p:cNvSpPr>
          <p:nvPr>
            <p:ph type="title"/>
          </p:nvPr>
        </p:nvSpPr>
        <p:spPr>
          <a:xfrm>
            <a:off x="1089628" y="172490"/>
            <a:ext cx="9735251" cy="535863"/>
          </a:xfrm>
        </p:spPr>
        <p:txBody>
          <a:bodyPr/>
          <a:lstStyle/>
          <a:p>
            <a:pPr lvl="0" algn="ctr"/>
            <a:r>
              <a:rPr lang="en-US" dirty="0"/>
              <a:t>Start Google Assistant on Startup</a:t>
            </a:r>
          </a:p>
        </p:txBody>
      </p:sp>
      <p:sp>
        <p:nvSpPr>
          <p:cNvPr id="9" name="TextBox 8">
            <a:extLst>
              <a:ext uri="{FF2B5EF4-FFF2-40B4-BE49-F238E27FC236}">
                <a16:creationId xmlns:a16="http://schemas.microsoft.com/office/drawing/2014/main" id="{5604C60B-F311-476B-ADA3-0CF62D455E72}"/>
              </a:ext>
            </a:extLst>
          </p:cNvPr>
          <p:cNvSpPr txBox="1"/>
          <p:nvPr/>
        </p:nvSpPr>
        <p:spPr>
          <a:xfrm>
            <a:off x="8624236" y="2943147"/>
            <a:ext cx="1935530" cy="369332"/>
          </a:xfrm>
          <a:prstGeom prst="rect">
            <a:avLst/>
          </a:prstGeom>
          <a:noFill/>
        </p:spPr>
        <p:txBody>
          <a:bodyPr wrap="none" rtlCol="0">
            <a:spAutoFit/>
          </a:bodyPr>
          <a:lstStyle/>
          <a:p>
            <a:r>
              <a:rPr lang="en-US" dirty="0"/>
              <a:t>&lt;Enter Snap Here&gt;</a:t>
            </a:r>
          </a:p>
        </p:txBody>
      </p:sp>
    </p:spTree>
    <p:extLst>
      <p:ext uri="{BB962C8B-B14F-4D97-AF65-F5344CB8AC3E}">
        <p14:creationId xmlns:p14="http://schemas.microsoft.com/office/powerpoint/2010/main" val="154625755"/>
      </p:ext>
    </p:extLst>
  </p:cSld>
  <p:clrMapOvr>
    <a:masterClrMapping/>
  </p:clrMapOvr>
</p:sld>
</file>

<file path=ppt/theme/theme1.xml><?xml version="1.0" encoding="utf-8"?>
<a:theme xmlns:a="http://schemas.openxmlformats.org/drawingml/2006/main" name="Cover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 No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hoto Background">
  <a:themeElements>
    <a:clrScheme name="Custom 5">
      <a:dk1>
        <a:sysClr val="windowText" lastClr="000000"/>
      </a:dk1>
      <a:lt1>
        <a:sysClr val="window" lastClr="FFFFFF"/>
      </a:lt1>
      <a:dk2>
        <a:srgbClr val="1F497D"/>
      </a:dk2>
      <a:lt2>
        <a:srgbClr val="EEECE1"/>
      </a:lt2>
      <a:accent1>
        <a:srgbClr val="1E406F"/>
      </a:accent1>
      <a:accent2>
        <a:srgbClr val="EEA42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Blank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Section Brea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Quotes or Statement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Content with Photo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Charts, Data and Tabl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losing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50650</TotalTime>
  <Words>1033</Words>
  <Application>Microsoft Office PowerPoint</Application>
  <PresentationFormat>Custom</PresentationFormat>
  <Paragraphs>112</Paragraphs>
  <Slides>13</Slides>
  <Notes>0</Notes>
  <HiddenSlides>0</HiddenSlides>
  <MMClips>0</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13</vt:i4>
      </vt:variant>
    </vt:vector>
  </HeadingPairs>
  <TitlesOfParts>
    <vt:vector size="28" baseType="lpstr">
      <vt:lpstr>Arial</vt:lpstr>
      <vt:lpstr>Calibri</vt:lpstr>
      <vt:lpstr>Century Gothic</vt:lpstr>
      <vt:lpstr>Comic Sans MS</vt:lpstr>
      <vt:lpstr>Symbol</vt:lpstr>
      <vt:lpstr>Times New Roman</vt:lpstr>
      <vt:lpstr>Cover Slides</vt:lpstr>
      <vt:lpstr>Content - No Photos</vt:lpstr>
      <vt:lpstr>Photo Background</vt:lpstr>
      <vt:lpstr>Blanks</vt:lpstr>
      <vt:lpstr>Section Break</vt:lpstr>
      <vt:lpstr>Quotes or Statements</vt:lpstr>
      <vt:lpstr>Content with Photos</vt:lpstr>
      <vt:lpstr>Charts, Data and Tables</vt:lpstr>
      <vt:lpstr>Closing Slide</vt:lpstr>
      <vt:lpstr>PowerPoint Presentation</vt:lpstr>
      <vt:lpstr>Project Abstract</vt:lpstr>
      <vt:lpstr>Pre-requisites</vt:lpstr>
      <vt:lpstr>Registering for the Google API</vt:lpstr>
      <vt:lpstr>Setting up Audio for Google Assistant</vt:lpstr>
      <vt:lpstr>Downloading and Setting up Google Assistant</vt:lpstr>
      <vt:lpstr>Authorizing the Pi for Google Assistant</vt:lpstr>
      <vt:lpstr>Run Google Assistant on Raspberry Pi</vt:lpstr>
      <vt:lpstr>Start Google Assistant on Startup</vt:lpstr>
      <vt:lpstr>Demo</vt:lpstr>
      <vt:lpstr>Result</vt:lpstr>
      <vt:lpstr>Individual Contribution</vt:lpstr>
      <vt:lpstr>PowerPoint Presentation</vt:lpstr>
    </vt:vector>
  </TitlesOfParts>
  <Company>Stevens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143 Years of Innovation</dc:title>
  <dc:creator>Laura Bubeck</dc:creator>
  <cp:lastModifiedBy>Monami Mukhopadhyay</cp:lastModifiedBy>
  <cp:revision>1109</cp:revision>
  <cp:lastPrinted>2016-08-09T14:57:31Z</cp:lastPrinted>
  <dcterms:created xsi:type="dcterms:W3CDTF">2013-11-01T14:42:31Z</dcterms:created>
  <dcterms:modified xsi:type="dcterms:W3CDTF">2019-11-25T20:36:34Z</dcterms:modified>
</cp:coreProperties>
</file>